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veta.fercikova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nv.sk/?r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772400" cy="3505200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Podpora partnerstva a dialógu </a:t>
            </a:r>
            <a:br>
              <a:rPr lang="sk-SK" sz="3600" b="1" dirty="0" smtClean="0"/>
            </a:br>
            <a:r>
              <a:rPr lang="sk-SK" sz="3600" b="1" dirty="0" smtClean="0"/>
              <a:t>medzi verejnou správou, občanmi </a:t>
            </a:r>
            <a:br>
              <a:rPr lang="sk-SK" sz="3600" b="1" dirty="0" smtClean="0"/>
            </a:br>
            <a:r>
              <a:rPr lang="sk-SK" sz="3600" b="1" dirty="0" smtClean="0"/>
              <a:t>a mimovládnymi neziskovými organizáciami na národnej, regionálnej a lokálnej úrovni </a:t>
            </a:r>
            <a:br>
              <a:rPr lang="sk-SK" sz="3600" b="1" dirty="0" smtClean="0"/>
            </a:br>
            <a:r>
              <a:rPr lang="sk-SK" sz="3600" b="1" dirty="0" smtClean="0"/>
              <a:t>v oblasti participatívnej tvorby </a:t>
            </a:r>
            <a:br>
              <a:rPr lang="sk-SK" sz="3600" b="1" dirty="0" smtClean="0"/>
            </a:br>
            <a:r>
              <a:rPr lang="sk-SK" sz="3600" b="1" dirty="0" smtClean="0"/>
              <a:t>verejných politík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dirty="0"/>
              <a:t>Projektový zámer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92500"/>
          </a:bodyPr>
          <a:lstStyle/>
          <a:p>
            <a:r>
              <a:rPr lang="sk-SK" sz="2600" dirty="0" smtClean="0"/>
              <a:t>Projektový zámer predložil</a:t>
            </a:r>
          </a:p>
          <a:p>
            <a:endParaRPr lang="sk-SK" sz="1300" dirty="0" smtClean="0"/>
          </a:p>
          <a:p>
            <a:r>
              <a:rPr lang="sk-SK" b="1" dirty="0" smtClean="0"/>
              <a:t>Úrad splnomocnenca vlády SR </a:t>
            </a:r>
          </a:p>
          <a:p>
            <a:r>
              <a:rPr lang="sk-SK" b="1" dirty="0" smtClean="0"/>
              <a:t>pre rozvoj občianskej spoločnosti</a:t>
            </a:r>
            <a:endParaRPr lang="sk-SK" b="1" dirty="0"/>
          </a:p>
          <a:p>
            <a:endParaRPr lang="sk-SK" sz="1300" dirty="0" smtClean="0"/>
          </a:p>
          <a:p>
            <a:r>
              <a:rPr lang="sk-SK" sz="2800" dirty="0" smtClean="0"/>
              <a:t>schválil Monitorovací výbor</a:t>
            </a:r>
          </a:p>
          <a:p>
            <a:r>
              <a:rPr lang="sk-SK" sz="2600" b="1" dirty="0" smtClean="0"/>
              <a:t>Operačného programu Efektívna verejná správa MV SR</a:t>
            </a:r>
          </a:p>
          <a:p>
            <a:endParaRPr lang="sk-SK" sz="1300" dirty="0"/>
          </a:p>
          <a:p>
            <a:r>
              <a:rPr lang="sk-SK" sz="2600" dirty="0"/>
              <a:t>p</a:t>
            </a:r>
            <a:r>
              <a:rPr lang="sk-SK" sz="2600" dirty="0" smtClean="0"/>
              <a:t>lánovaná dĺžka trvania </a:t>
            </a:r>
            <a:r>
              <a:rPr lang="sk-SK" sz="2600" dirty="0"/>
              <a:t>projektu: </a:t>
            </a:r>
            <a:r>
              <a:rPr lang="sk-SK" sz="2600" dirty="0" smtClean="0"/>
              <a:t>36 mesiacov</a:t>
            </a:r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Hlavný cieľ projektu</a:t>
            </a:r>
          </a:p>
          <a:p>
            <a:endParaRPr lang="sk-SK" sz="1200" b="1" dirty="0" smtClean="0"/>
          </a:p>
          <a:p>
            <a:r>
              <a:rPr lang="sk-SK" sz="2400" dirty="0"/>
              <a:t>Posilniť spoluprácu a vzájomný dialóg medzi </a:t>
            </a:r>
            <a:endParaRPr lang="sk-SK" sz="2400" dirty="0" smtClean="0"/>
          </a:p>
          <a:p>
            <a:r>
              <a:rPr lang="sk-SK" sz="2400" dirty="0" smtClean="0"/>
              <a:t>verejnou </a:t>
            </a:r>
            <a:r>
              <a:rPr lang="sk-SK" sz="2400" dirty="0"/>
              <a:t>správou, občanmi a </a:t>
            </a:r>
            <a:r>
              <a:rPr lang="sk-SK" sz="2400" dirty="0" smtClean="0"/>
              <a:t>MNO</a:t>
            </a:r>
          </a:p>
          <a:p>
            <a:r>
              <a:rPr lang="sk-SK" sz="2400" dirty="0" smtClean="0"/>
              <a:t> </a:t>
            </a:r>
            <a:r>
              <a:rPr lang="sk-SK" sz="2400" dirty="0"/>
              <a:t>v procese tvorby verejných politík </a:t>
            </a:r>
            <a:endParaRPr lang="sk-SK" sz="2400" dirty="0" smtClean="0"/>
          </a:p>
          <a:p>
            <a:r>
              <a:rPr lang="sk-SK" sz="2400" dirty="0" smtClean="0"/>
              <a:t>na </a:t>
            </a:r>
            <a:r>
              <a:rPr lang="sk-SK" sz="2400" dirty="0"/>
              <a:t>národnej, regionálnej a lokálnej úrovni </a:t>
            </a:r>
            <a:endParaRPr lang="sk-SK" sz="2400" dirty="0" smtClean="0"/>
          </a:p>
          <a:p>
            <a:r>
              <a:rPr lang="sk-SK" sz="2400" dirty="0" smtClean="0"/>
              <a:t>a </a:t>
            </a:r>
            <a:r>
              <a:rPr lang="sk-SK" sz="2400" dirty="0"/>
              <a:t>navrhnúť inovácie existujúcich mechanizmov </a:t>
            </a:r>
            <a:endParaRPr lang="sk-SK" sz="2400" dirty="0" smtClean="0"/>
          </a:p>
          <a:p>
            <a:r>
              <a:rPr lang="sk-SK" sz="2400" dirty="0" smtClean="0"/>
              <a:t>vo </a:t>
            </a:r>
            <a:r>
              <a:rPr lang="sk-SK" sz="2400" dirty="0"/>
              <a:t>verejnej správe v záujme zefektívnenia </a:t>
            </a:r>
            <a:r>
              <a:rPr lang="sk-SK" sz="2400" dirty="0" smtClean="0"/>
              <a:t>vstupu</a:t>
            </a:r>
          </a:p>
          <a:p>
            <a:r>
              <a:rPr lang="sk-SK" sz="2400" dirty="0" smtClean="0"/>
              <a:t> </a:t>
            </a:r>
            <a:r>
              <a:rPr lang="sk-SK" sz="2400" dirty="0"/>
              <a:t>verejnosti do tvorby verejných politík.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704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Hlavné aktivity projektu</a:t>
            </a:r>
          </a:p>
          <a:p>
            <a:endParaRPr lang="sk-SK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Analýza východiskového stavu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Vytvorenie inovatívnych metodík participácie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Realizácia školiacich aktivít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Realizácia pilotných projektov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Zhodnotenie pilotných projektov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Vytvorenie a šírenie „príručky participácie“</a:t>
            </a:r>
            <a:endParaRPr lang="sk-SK" sz="2400" dirty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340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086600" cy="38100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Výzva na výber partnerov</a:t>
            </a:r>
          </a:p>
          <a:p>
            <a:endParaRPr lang="sk-SK" sz="2400" b="1" dirty="0" smtClean="0"/>
          </a:p>
          <a:p>
            <a:pPr algn="l"/>
            <a:r>
              <a:rPr lang="sk-SK" sz="2400" dirty="0" smtClean="0"/>
              <a:t>Hľadáme MNO, ktoré budú realizátormi </a:t>
            </a:r>
            <a:r>
              <a:rPr lang="sk-SK" sz="2400" b="1" dirty="0" smtClean="0">
                <a:solidFill>
                  <a:schemeClr val="tx1"/>
                </a:solidFill>
              </a:rPr>
              <a:t>12 pilotných projektov participatívnej tvorby verejných politík       </a:t>
            </a:r>
            <a:r>
              <a:rPr lang="sk-SK" sz="2400" dirty="0" smtClean="0"/>
              <a:t>na </a:t>
            </a:r>
            <a:r>
              <a:rPr lang="sk-SK" sz="2400" dirty="0"/>
              <a:t>národnej, regionálnej a lokálnej </a:t>
            </a:r>
            <a:r>
              <a:rPr lang="sk-SK" sz="2400" dirty="0" smtClean="0"/>
              <a:t>úrovni.</a:t>
            </a:r>
          </a:p>
          <a:p>
            <a:pPr algn="l"/>
            <a:r>
              <a:rPr lang="sk-SK" sz="2400" dirty="0" smtClean="0"/>
              <a:t>Hlavnou podmienkou je spolupráca a vzájomná dohoda na vypracovaní verejnej politiky medzi MNO</a:t>
            </a:r>
            <a:r>
              <a:rPr lang="sk-SK" sz="2400" dirty="0"/>
              <a:t>, verejnou </a:t>
            </a:r>
            <a:r>
              <a:rPr lang="sk-SK" sz="2400" dirty="0" smtClean="0"/>
              <a:t>správou a aktívnymi občanmi.</a:t>
            </a:r>
            <a:endParaRPr lang="sk-SK" sz="2400" dirty="0" smtClean="0"/>
          </a:p>
          <a:p>
            <a:pPr algn="l"/>
            <a:r>
              <a:rPr lang="sk-SK" sz="2400" dirty="0" smtClean="0"/>
              <a:t>Výzva bude uverejnená v najbližšom čase.</a:t>
            </a:r>
            <a:endParaRPr lang="sk-SK" sz="24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92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dirty="0" smtClean="0"/>
              <a:t>Bližšie informácie</a:t>
            </a:r>
            <a:endParaRPr lang="sk-SK" b="1" dirty="0"/>
          </a:p>
          <a:p>
            <a:endParaRPr lang="sk-SK" sz="2400" dirty="0"/>
          </a:p>
          <a:p>
            <a:r>
              <a:rPr lang="sk-SK" sz="2600" b="1" dirty="0" smtClean="0"/>
              <a:t>Ivetka Ferčíková</a:t>
            </a:r>
          </a:p>
          <a:p>
            <a:r>
              <a:rPr lang="sk-SK" sz="1800" dirty="0" smtClean="0"/>
              <a:t>Úrad </a:t>
            </a:r>
            <a:r>
              <a:rPr lang="sk-SK" sz="1800" dirty="0"/>
              <a:t>splnomocnenca vlády SR </a:t>
            </a:r>
            <a:endParaRPr lang="sk-SK" sz="1800" dirty="0" smtClean="0"/>
          </a:p>
          <a:p>
            <a:r>
              <a:rPr lang="sk-SK" sz="1800" dirty="0" smtClean="0"/>
              <a:t>pre </a:t>
            </a:r>
            <a:r>
              <a:rPr lang="sk-SK" sz="1800" dirty="0"/>
              <a:t>rozvoj občianskej </a:t>
            </a:r>
            <a:r>
              <a:rPr lang="sk-SK" sz="1800" dirty="0" smtClean="0"/>
              <a:t>spoločnosti</a:t>
            </a:r>
          </a:p>
          <a:p>
            <a:r>
              <a:rPr lang="sk-SK" sz="1800" dirty="0" smtClean="0"/>
              <a:t>tel.: 02 / 509 44 </a:t>
            </a:r>
            <a:r>
              <a:rPr lang="sk-SK" sz="1800" dirty="0" smtClean="0"/>
              <a:t>985</a:t>
            </a:r>
            <a:endParaRPr lang="sk-SK" sz="1800" dirty="0" smtClean="0"/>
          </a:p>
          <a:p>
            <a:r>
              <a:rPr lang="sk-SK" sz="1800" dirty="0" smtClean="0"/>
              <a:t>e-mail: </a:t>
            </a:r>
            <a:r>
              <a:rPr lang="sk-SK" sz="1800" dirty="0" smtClean="0">
                <a:hlinkClick r:id="rId3"/>
              </a:rPr>
              <a:t>iveta.fercikova@minv.sk</a:t>
            </a:r>
            <a:endParaRPr lang="sk-SK" sz="1800" dirty="0" smtClean="0"/>
          </a:p>
          <a:p>
            <a:r>
              <a:rPr lang="sk-SK" sz="1800" dirty="0" smtClean="0"/>
              <a:t>web: </a:t>
            </a:r>
            <a:r>
              <a:rPr lang="sk-SK" sz="1800" dirty="0" smtClean="0">
                <a:hlinkClick r:id="rId4"/>
              </a:rPr>
              <a:t>www.minv.sk/?ros</a:t>
            </a:r>
            <a:r>
              <a:rPr lang="sk-SK" sz="1800" dirty="0" smtClean="0"/>
              <a:t> </a:t>
            </a:r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180</Words>
  <Application>Microsoft Office PowerPoint</Application>
  <PresentationFormat>Prezentácia na obrazovke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Office Theme</vt:lpstr>
      <vt:lpstr> Podpora partnerstva a dialógu  medzi verejnou správou, občanmi  a mimovládnymi neziskovými organizáciami na národnej, regionálnej a lokálnej úrovni  v oblasti participatívnej tvorby  verejných politík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Skarlet Ondrejčáková</cp:lastModifiedBy>
  <cp:revision>9</cp:revision>
  <dcterms:created xsi:type="dcterms:W3CDTF">2006-08-16T00:00:00Z</dcterms:created>
  <dcterms:modified xsi:type="dcterms:W3CDTF">2015-09-08T14:42:00Z</dcterms:modified>
</cp:coreProperties>
</file>