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kreditacia.mno@minv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Zvyšovanie transparentnosti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neziskového </a:t>
            </a:r>
            <a:r>
              <a:rPr lang="sk-SK" sz="3600" b="1" dirty="0"/>
              <a:t>sektora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a kvality služieb poskytovaných </a:t>
            </a:r>
            <a:br>
              <a:rPr lang="sk-SK" sz="3600" b="1" dirty="0"/>
            </a:br>
            <a:r>
              <a:rPr lang="sk-SK" sz="3600" b="1" dirty="0"/>
              <a:t>neziskovými organizáciami </a:t>
            </a:r>
            <a:br>
              <a:rPr lang="sk-SK" sz="3600" b="1" dirty="0"/>
            </a:br>
            <a:r>
              <a:rPr lang="sk-SK" sz="3600" b="1" dirty="0"/>
              <a:t>cez mechanizmus akreditácie MNO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/>
          <a:lstStyle/>
          <a:p>
            <a:r>
              <a:rPr lang="sk-SK" dirty="0" smtClean="0"/>
              <a:t>Národný projekt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Národný projekt realizuje</a:t>
            </a:r>
          </a:p>
          <a:p>
            <a:r>
              <a:rPr lang="sk-SK" sz="3800" b="1" dirty="0" smtClean="0"/>
              <a:t>Úrad splnomocnenca vlády SR </a:t>
            </a:r>
          </a:p>
          <a:p>
            <a:r>
              <a:rPr lang="sk-SK" sz="3800" b="1" dirty="0" smtClean="0"/>
              <a:t>pre rozvoj občianskej spoločnosti</a:t>
            </a:r>
            <a:endParaRPr lang="sk-SK" sz="3800" b="1" dirty="0"/>
          </a:p>
          <a:p>
            <a:endParaRPr lang="sk-SK" dirty="0" smtClean="0"/>
          </a:p>
          <a:p>
            <a:r>
              <a:rPr lang="sk-SK" dirty="0" smtClean="0"/>
              <a:t>spolu s partnermi: </a:t>
            </a:r>
            <a:endParaRPr lang="sk-SK" dirty="0"/>
          </a:p>
          <a:p>
            <a:r>
              <a:rPr lang="sk-SK" b="1" dirty="0"/>
              <a:t>1. Slovenské neziskové servisné centrum</a:t>
            </a:r>
          </a:p>
          <a:p>
            <a:r>
              <a:rPr lang="sk-SK" b="1" dirty="0" smtClean="0"/>
              <a:t>Centrum </a:t>
            </a:r>
            <a:r>
              <a:rPr lang="sk-SK" b="1" dirty="0"/>
              <a:t>pre </a:t>
            </a:r>
            <a:r>
              <a:rPr lang="sk-SK" b="1" dirty="0" smtClean="0"/>
              <a:t>filantropiu</a:t>
            </a:r>
          </a:p>
          <a:p>
            <a:r>
              <a:rPr lang="sk-SK" b="1" dirty="0" smtClean="0"/>
              <a:t>PDCS</a:t>
            </a:r>
            <a:endParaRPr lang="sk-SK" b="1" dirty="0"/>
          </a:p>
          <a:p>
            <a:r>
              <a:rPr lang="sk-SK" b="1" dirty="0" smtClean="0"/>
              <a:t>SOCIA </a:t>
            </a:r>
            <a:r>
              <a:rPr lang="sk-SK" b="1" dirty="0"/>
              <a:t>– nadácia na podporu sociálnych zmien</a:t>
            </a:r>
          </a:p>
          <a:p>
            <a:endParaRPr lang="sk-SK" sz="3800" dirty="0"/>
          </a:p>
          <a:p>
            <a:r>
              <a:rPr lang="sk-SK" sz="2600" dirty="0"/>
              <a:t>Trvanie projektu: </a:t>
            </a:r>
          </a:p>
          <a:p>
            <a:r>
              <a:rPr lang="sk-SK" sz="2600" dirty="0"/>
              <a:t>marec 2014 – december 2015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47500" lnSpcReduction="20000"/>
          </a:bodyPr>
          <a:lstStyle/>
          <a:p>
            <a:r>
              <a:rPr lang="sk-SK" sz="6700" b="1" dirty="0" smtClean="0">
                <a:solidFill>
                  <a:schemeClr val="bg1">
                    <a:lumMod val="50000"/>
                  </a:schemeClr>
                </a:solidFill>
              </a:rPr>
              <a:t>Cieľ projektu</a:t>
            </a:r>
          </a:p>
          <a:p>
            <a:endParaRPr lang="sk-SK" sz="3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vytvoriť objektívny a transparentný systém </a:t>
            </a:r>
            <a:r>
              <a:rPr lang="en-US" sz="4200" dirty="0">
                <a:solidFill>
                  <a:srgbClr val="000000"/>
                </a:solidFill>
                <a:cs typeface="Arial" panose="020B0604020202020204" pitchFamily="34" charset="0"/>
              </a:rPr>
              <a:t>“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akreditácie</a:t>
            </a:r>
            <a:r>
              <a:rPr lang="en-US" sz="4200" dirty="0">
                <a:solidFill>
                  <a:srgbClr val="000000"/>
                </a:solidFill>
                <a:cs typeface="Arial" panose="020B0604020202020204" pitchFamily="34" charset="0"/>
              </a:rPr>
              <a:t>”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MNO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zjednodušiť administratívne procesy a komunikáciu poskytovateľ –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prijímateľ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zlepšiť predpoklady pre efektívny manažment verejných financií na strane poskytovateľov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i prijímateľov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zabezpečiť vyššiu mieru transparentnosti, profesionality, kvality ľudských zdrojov a kvality služieb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MNO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posilniť vzájomnú dôveru a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poznanie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byť v súlade s trendom elektronizácie verejnej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správy</a:t>
            </a:r>
            <a:endParaRPr lang="en-US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21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70000" lnSpcReduction="20000"/>
          </a:bodyPr>
          <a:lstStyle/>
          <a:p>
            <a:r>
              <a:rPr lang="sk-SK" sz="4600" b="1" dirty="0" smtClean="0">
                <a:solidFill>
                  <a:schemeClr val="bg1">
                    <a:lumMod val="50000"/>
                  </a:schemeClr>
                </a:solidFill>
              </a:rPr>
              <a:t>Hlavné aktivity projektu</a:t>
            </a:r>
          </a:p>
          <a:p>
            <a:endParaRPr lang="sk-SK" sz="3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stavu, potrieb a zahraničných skúseností s akreditáciou MNO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Návrh obsahovej náplne OIS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Pracovné workshopy a vyjednávacie stretnutia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Vzdelávacie a poradenské aktivity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401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70000" lnSpcReduction="20000"/>
          </a:bodyPr>
          <a:lstStyle/>
          <a:p>
            <a:r>
              <a:rPr lang="sk-SK" sz="4600" b="1" dirty="0" smtClean="0">
                <a:solidFill>
                  <a:schemeClr val="bg1">
                    <a:lumMod val="50000"/>
                  </a:schemeClr>
                </a:solidFill>
              </a:rPr>
              <a:t>Výstupy projektu</a:t>
            </a:r>
          </a:p>
          <a:p>
            <a:endParaRPr lang="sk-SK" sz="3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legislatívy</a:t>
            </a: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zahraničných akreditačných systémov</a:t>
            </a: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potrieb špecifických cieľových skupín</a:t>
            </a:r>
          </a:p>
          <a:p>
            <a:pPr marL="742950" indent="-742950" algn="l">
              <a:buFont typeface="+mj-lt"/>
              <a:buAutoNum type="arabicPeriod"/>
            </a:pPr>
            <a:r>
              <a:rPr lang="sk-SK" sz="42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Návrh finálneho modelu OIS MNO</a:t>
            </a:r>
            <a:endParaRPr lang="sk-SK" sz="42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Preškolení zástupcovia MNO a VS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180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21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010400" cy="609600"/>
          </a:xfrm>
        </p:spPr>
        <p:txBody>
          <a:bodyPr>
            <a:normAutofit/>
          </a:bodyPr>
          <a:lstStyle/>
          <a:p>
            <a:r>
              <a:rPr lang="sk-SK" b="1" dirty="0" smtClean="0"/>
              <a:t>Aktivity do konca projektu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b="1" dirty="0" smtClean="0"/>
          </a:p>
          <a:p>
            <a:endParaRPr lang="sk-SK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684468"/>
              </p:ext>
            </p:extLst>
          </p:nvPr>
        </p:nvGraphicFramePr>
        <p:xfrm>
          <a:off x="533401" y="2438400"/>
          <a:ext cx="80772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688"/>
                <a:gridCol w="1857756"/>
                <a:gridCol w="1857756"/>
              </a:tblGrid>
              <a:tr h="370840">
                <a:tc>
                  <a:txBody>
                    <a:bodyPr/>
                    <a:lstStyle/>
                    <a:p>
                      <a:r>
                        <a:rPr lang="sk-SK" i="1" dirty="0" smtClean="0"/>
                        <a:t>aktivita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i="1" dirty="0" smtClean="0"/>
                        <a:t>termín</a:t>
                      </a:r>
                      <a:endParaRPr lang="sk-S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i="1" dirty="0" smtClean="0"/>
                        <a:t>miesto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dirty="0" smtClean="0"/>
                        <a:t>workshopy v krajských mestách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09 / 2015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krajské mestá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1" dirty="0" smtClean="0"/>
                        <a:t>školenia projektového a finančného manažmentu a verejného obstarávania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09 – 11</a:t>
                      </a:r>
                      <a:r>
                        <a:rPr lang="sk-SK" baseline="0" dirty="0" smtClean="0"/>
                        <a:t> / 2015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celé Slovensko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dirty="0" smtClean="0"/>
                        <a:t>audítorské a poradenské služby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09 – 11</a:t>
                      </a:r>
                      <a:r>
                        <a:rPr lang="sk-SK" baseline="0" dirty="0" smtClean="0"/>
                        <a:t> / 2015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celé Slovensko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dirty="0" smtClean="0"/>
                        <a:t>školenia pre verejnú správu o MNO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0" dirty="0" smtClean="0"/>
                        <a:t>8. – 15. 10.2015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Bratislava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dirty="0" smtClean="0"/>
                        <a:t>záverečný workshop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1800" b="0" dirty="0" smtClean="0"/>
                        <a:t>22. </a:t>
                      </a:r>
                      <a:r>
                        <a:rPr lang="sk-SK" b="0" baseline="0" dirty="0" smtClean="0"/>
                        <a:t>– </a:t>
                      </a:r>
                      <a:r>
                        <a:rPr lang="sk-SK" sz="1800" b="0" dirty="0" smtClean="0"/>
                        <a:t>23.10.2015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Bratislava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baseline="0" dirty="0" smtClean="0"/>
                        <a:t>s</a:t>
                      </a:r>
                      <a:r>
                        <a:rPr lang="sk-SK" sz="1800" b="1" dirty="0" smtClean="0"/>
                        <a:t>emináre v oblasti finančného poradenstva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0" dirty="0" smtClean="0"/>
                        <a:t>10.</a:t>
                      </a:r>
                      <a:r>
                        <a:rPr lang="sk-SK" b="0" baseline="0" dirty="0" smtClean="0"/>
                        <a:t> – 12.11.2015</a:t>
                      </a:r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BB, KE, BA</a:t>
                      </a:r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55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dirty="0" smtClean="0"/>
              <a:t>Ďakujem za pozornosť</a:t>
            </a:r>
            <a:endParaRPr lang="sk-SK" b="1" dirty="0"/>
          </a:p>
          <a:p>
            <a:endParaRPr lang="sk-SK" sz="2400" dirty="0"/>
          </a:p>
          <a:p>
            <a:r>
              <a:rPr lang="sk-SK" sz="2600" b="1" dirty="0" smtClean="0"/>
              <a:t>Riadiaci tím AMNO</a:t>
            </a:r>
          </a:p>
          <a:p>
            <a:r>
              <a:rPr lang="sk-SK" sz="1800" dirty="0"/>
              <a:t>Úrad splnomocnenca vlády SR </a:t>
            </a:r>
            <a:endParaRPr lang="sk-SK" sz="1800" dirty="0" smtClean="0"/>
          </a:p>
          <a:p>
            <a:r>
              <a:rPr lang="sk-SK" sz="1800" dirty="0" smtClean="0"/>
              <a:t>pre </a:t>
            </a:r>
            <a:r>
              <a:rPr lang="sk-SK" sz="1800" dirty="0"/>
              <a:t>rozvoj občianskej </a:t>
            </a:r>
            <a:r>
              <a:rPr lang="sk-SK" sz="1800" dirty="0" smtClean="0"/>
              <a:t>spoločnosti</a:t>
            </a:r>
          </a:p>
          <a:p>
            <a:r>
              <a:rPr lang="sk-SK" sz="1800" dirty="0" smtClean="0"/>
              <a:t>tel.: 02 / 509 44 983</a:t>
            </a:r>
          </a:p>
          <a:p>
            <a:r>
              <a:rPr lang="sk-SK" sz="1800" dirty="0" smtClean="0"/>
              <a:t>e-mail: </a:t>
            </a:r>
            <a:r>
              <a:rPr lang="sk-SK" sz="1800" dirty="0" err="1" smtClean="0">
                <a:hlinkClick r:id="rId3"/>
              </a:rPr>
              <a:t>akreditacia.mno@minv.sk</a:t>
            </a:r>
            <a:endParaRPr lang="sk-SK" sz="1800" dirty="0" smtClean="0"/>
          </a:p>
          <a:p>
            <a:endParaRPr lang="sk-SK" sz="1800" dirty="0"/>
          </a:p>
          <a:p>
            <a:endParaRPr lang="sk-SK" sz="2600" dirty="0" smtClean="0"/>
          </a:p>
          <a:p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78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246</Words>
  <Application>Microsoft Office PowerPoint</Application>
  <PresentationFormat>Prezentácia na obrazovke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Zvyšovanie transparentnosti  neziskového sektora a kvality služieb poskytovaných  neziskovými organizáciami  cez mechanizmus akreditácie MNO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Skarlet Ondrejcakova</dc:creator>
  <cp:lastModifiedBy>Skarlet Ondrejčáková</cp:lastModifiedBy>
  <cp:revision>9</cp:revision>
  <dcterms:created xsi:type="dcterms:W3CDTF">2006-08-16T00:00:00Z</dcterms:created>
  <dcterms:modified xsi:type="dcterms:W3CDTF">2015-09-08T14:19:30Z</dcterms:modified>
</cp:coreProperties>
</file>