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73" r:id="rId7"/>
    <p:sldId id="274" r:id="rId8"/>
    <p:sldId id="279" r:id="rId9"/>
    <p:sldId id="267" r:id="rId10"/>
    <p:sldId id="282" r:id="rId11"/>
    <p:sldId id="283" r:id="rId12"/>
    <p:sldId id="284" r:id="rId13"/>
    <p:sldId id="266" r:id="rId14"/>
  </p:sldIdLst>
  <p:sldSz cx="9144000" cy="6858000" type="screen4x3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25" autoAdjust="0"/>
  </p:normalViewPr>
  <p:slideViewPr>
    <p:cSldViewPr snapToGrid="0" snapToObjects="1">
      <p:cViewPr>
        <p:scale>
          <a:sx n="70" d="100"/>
          <a:sy n="70" d="100"/>
        </p:scale>
        <p:origin x="-2118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4EB268-31DB-4642-8283-6CA9B87554B5}" type="doc">
      <dgm:prSet loTypeId="urn:microsoft.com/office/officeart/2005/8/layout/lProcess2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sk-SK"/>
        </a:p>
      </dgm:t>
    </dgm:pt>
    <dgm:pt modelId="{1843D597-98C4-452E-8E57-5959BE62F16F}">
      <dgm:prSet phldrT="[Text]" custT="1"/>
      <dgm:spPr/>
      <dgm:t>
        <a:bodyPr/>
        <a:lstStyle/>
        <a:p>
          <a:r>
            <a:rPr lang="sk-SK" sz="2800" b="1" dirty="0" smtClean="0">
              <a:latin typeface="+mn-lt"/>
            </a:rPr>
            <a:t>Silné stránky </a:t>
          </a:r>
          <a:endParaRPr lang="sk-SK" sz="2800" b="1" dirty="0">
            <a:latin typeface="+mn-lt"/>
          </a:endParaRPr>
        </a:p>
      </dgm:t>
    </dgm:pt>
    <dgm:pt modelId="{758FFFE8-EC6E-4A1C-A3CF-F831A9B3A0C4}" type="parTrans" cxnId="{E95C6A07-40EB-4D3A-95BB-85ED728F4876}">
      <dgm:prSet/>
      <dgm:spPr/>
      <dgm:t>
        <a:bodyPr/>
        <a:lstStyle/>
        <a:p>
          <a:endParaRPr lang="sk-SK"/>
        </a:p>
      </dgm:t>
    </dgm:pt>
    <dgm:pt modelId="{3985E8DD-7919-4070-884F-0D66A91D29F5}" type="sibTrans" cxnId="{E95C6A07-40EB-4D3A-95BB-85ED728F4876}">
      <dgm:prSet/>
      <dgm:spPr/>
      <dgm:t>
        <a:bodyPr/>
        <a:lstStyle/>
        <a:p>
          <a:endParaRPr lang="sk-SK"/>
        </a:p>
      </dgm:t>
    </dgm:pt>
    <dgm:pt modelId="{82BA0CEF-9126-47CC-AD2A-EF164A7F1FE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1600" dirty="0" smtClean="0">
              <a:latin typeface="+mn-lt"/>
            </a:rPr>
            <a:t>Absencia lídra a pochopenia témy</a:t>
          </a:r>
        </a:p>
      </dgm:t>
    </dgm:pt>
    <dgm:pt modelId="{C21AAF61-14BA-4F5D-91FF-44A9A03CE2AA}" type="parTrans" cxnId="{CAA0D4F2-777E-43C0-8666-1AAB568EFF97}">
      <dgm:prSet/>
      <dgm:spPr/>
      <dgm:t>
        <a:bodyPr/>
        <a:lstStyle/>
        <a:p>
          <a:endParaRPr lang="sk-SK"/>
        </a:p>
      </dgm:t>
    </dgm:pt>
    <dgm:pt modelId="{34614F5F-91B1-4D2B-B597-0E2843EC3CA8}" type="sibTrans" cxnId="{CAA0D4F2-777E-43C0-8666-1AAB568EFF97}">
      <dgm:prSet/>
      <dgm:spPr/>
      <dgm:t>
        <a:bodyPr/>
        <a:lstStyle/>
        <a:p>
          <a:endParaRPr lang="sk-SK"/>
        </a:p>
      </dgm:t>
    </dgm:pt>
    <dgm:pt modelId="{C4EB1D52-B86F-400C-84A2-DD161BFADC02}">
      <dgm:prSet phldrT="[Text]" custT="1"/>
      <dgm:spPr/>
      <dgm:t>
        <a:bodyPr/>
        <a:lstStyle/>
        <a:p>
          <a:r>
            <a:rPr lang="sk-SK" sz="2000" dirty="0" smtClean="0">
              <a:latin typeface="+mn-lt"/>
            </a:rPr>
            <a:t>Absencia prekážok z pohľadu autorských práv, pokiaľ ide o vzdelávacie zdroje, napísané v rámci zamestnaneckých vzťahov</a:t>
          </a:r>
          <a:endParaRPr lang="sk-SK" sz="2000" dirty="0">
            <a:latin typeface="+mn-lt"/>
          </a:endParaRPr>
        </a:p>
      </dgm:t>
    </dgm:pt>
    <dgm:pt modelId="{8D8678F5-5ABD-4988-8F48-38AACD4B784E}" type="sibTrans" cxnId="{9E1E96C9-ABDF-4D65-AD02-C069104CCA51}">
      <dgm:prSet/>
      <dgm:spPr/>
      <dgm:t>
        <a:bodyPr/>
        <a:lstStyle/>
        <a:p>
          <a:endParaRPr lang="sk-SK"/>
        </a:p>
      </dgm:t>
    </dgm:pt>
    <dgm:pt modelId="{89936D21-1A4A-4C3F-868D-276171809F91}" type="parTrans" cxnId="{9E1E96C9-ABDF-4D65-AD02-C069104CCA51}">
      <dgm:prSet/>
      <dgm:spPr/>
      <dgm:t>
        <a:bodyPr/>
        <a:lstStyle/>
        <a:p>
          <a:endParaRPr lang="sk-SK"/>
        </a:p>
      </dgm:t>
    </dgm:pt>
    <dgm:pt modelId="{F5C5BB3A-F9FF-47E1-BCAC-D50B192B46B6}">
      <dgm:prSet phldrT="[Text]" custT="1"/>
      <dgm:spPr/>
      <dgm:t>
        <a:bodyPr/>
        <a:lstStyle/>
        <a:p>
          <a:r>
            <a:rPr lang="sk-SK" sz="2800" b="1" dirty="0" smtClean="0">
              <a:latin typeface="+mn-lt"/>
            </a:rPr>
            <a:t>Slabé stránky</a:t>
          </a:r>
          <a:endParaRPr lang="sk-SK" sz="2800" dirty="0">
            <a:latin typeface="+mn-lt"/>
          </a:endParaRPr>
        </a:p>
      </dgm:t>
    </dgm:pt>
    <dgm:pt modelId="{AFD4A6AE-BA57-464C-9DA6-6D6BDB17A6EF}" type="sibTrans" cxnId="{A895DDF8-5163-4534-A0CC-D29BDFAA0BE7}">
      <dgm:prSet/>
      <dgm:spPr/>
      <dgm:t>
        <a:bodyPr/>
        <a:lstStyle/>
        <a:p>
          <a:endParaRPr lang="sk-SK"/>
        </a:p>
      </dgm:t>
    </dgm:pt>
    <dgm:pt modelId="{60BF8CFF-0E04-4F19-98D8-EB20118C773A}" type="parTrans" cxnId="{A895DDF8-5163-4534-A0CC-D29BDFAA0BE7}">
      <dgm:prSet/>
      <dgm:spPr/>
      <dgm:t>
        <a:bodyPr/>
        <a:lstStyle/>
        <a:p>
          <a:endParaRPr lang="sk-SK"/>
        </a:p>
      </dgm:t>
    </dgm:pt>
    <dgm:pt modelId="{F9B72D42-2554-4089-8F7A-B12FDE65ECBB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1600" dirty="0" smtClean="0">
              <a:latin typeface="+mn-lt"/>
            </a:rPr>
            <a:t>Neochota vstúpiť do existujúcich zmluvných vzťahov</a:t>
          </a:r>
        </a:p>
      </dgm:t>
    </dgm:pt>
    <dgm:pt modelId="{62364835-C85B-4CBB-A769-8B577B8B5F55}" type="parTrans" cxnId="{00B36FF1-19A6-49E6-AE3D-203BFECACB12}">
      <dgm:prSet/>
      <dgm:spPr/>
      <dgm:t>
        <a:bodyPr/>
        <a:lstStyle/>
        <a:p>
          <a:endParaRPr lang="sk-SK"/>
        </a:p>
      </dgm:t>
    </dgm:pt>
    <dgm:pt modelId="{CB3EB682-8D3E-454C-94DE-1FF1F8360B33}" type="sibTrans" cxnId="{00B36FF1-19A6-49E6-AE3D-203BFECACB12}">
      <dgm:prSet/>
      <dgm:spPr/>
      <dgm:t>
        <a:bodyPr/>
        <a:lstStyle/>
        <a:p>
          <a:endParaRPr lang="sk-SK"/>
        </a:p>
      </dgm:t>
    </dgm:pt>
    <dgm:pt modelId="{69F1A2BF-BCAA-4723-964B-8207DDB59A8C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1600" dirty="0" smtClean="0">
              <a:latin typeface="+mn-lt"/>
            </a:rPr>
            <a:t>Nevhodne nastavené podmienky vo verejnom obstarávaní a v projektoch</a:t>
          </a:r>
        </a:p>
      </dgm:t>
    </dgm:pt>
    <dgm:pt modelId="{8B66E5B7-96FD-4F48-8FDD-A721BC0CE84D}" type="sibTrans" cxnId="{8F6FEBB2-AE94-4C43-B281-1C7F5051F3C2}">
      <dgm:prSet/>
      <dgm:spPr/>
      <dgm:t>
        <a:bodyPr/>
        <a:lstStyle/>
        <a:p>
          <a:endParaRPr lang="sk-SK"/>
        </a:p>
      </dgm:t>
    </dgm:pt>
    <dgm:pt modelId="{93DCF8B6-2A90-4E3B-8D97-5462C5F8EC3C}" type="parTrans" cxnId="{8F6FEBB2-AE94-4C43-B281-1C7F5051F3C2}">
      <dgm:prSet/>
      <dgm:spPr/>
      <dgm:t>
        <a:bodyPr/>
        <a:lstStyle/>
        <a:p>
          <a:endParaRPr lang="sk-SK"/>
        </a:p>
      </dgm:t>
    </dgm:pt>
    <dgm:pt modelId="{087928CC-CC27-4EB6-95A7-D49AA4A3D79E}">
      <dgm:prSet phldrT="[Text]" custT="1"/>
      <dgm:spPr/>
      <dgm:t>
        <a:bodyPr/>
        <a:lstStyle/>
        <a:p>
          <a:r>
            <a:rPr lang="sk-SK" sz="2000" b="0" dirty="0" smtClean="0">
              <a:latin typeface="+mn-lt"/>
            </a:rPr>
            <a:t>Ochota rezortu začať pracovať na téme</a:t>
          </a:r>
          <a:endParaRPr lang="sk-SK" sz="2000" b="0" dirty="0">
            <a:latin typeface="+mn-lt"/>
          </a:endParaRPr>
        </a:p>
      </dgm:t>
    </dgm:pt>
    <dgm:pt modelId="{568B7F30-27E7-418A-B641-8509326F90D0}" type="parTrans" cxnId="{5EEF9893-8739-4118-AC1F-6295FD9F9E08}">
      <dgm:prSet/>
      <dgm:spPr/>
      <dgm:t>
        <a:bodyPr/>
        <a:lstStyle/>
        <a:p>
          <a:endParaRPr lang="sk-SK"/>
        </a:p>
      </dgm:t>
    </dgm:pt>
    <dgm:pt modelId="{A5A76185-5F24-4470-A1AE-CE9301D598AF}" type="sibTrans" cxnId="{5EEF9893-8739-4118-AC1F-6295FD9F9E08}">
      <dgm:prSet/>
      <dgm:spPr/>
      <dgm:t>
        <a:bodyPr/>
        <a:lstStyle/>
        <a:p>
          <a:endParaRPr lang="sk-SK"/>
        </a:p>
      </dgm:t>
    </dgm:pt>
    <dgm:pt modelId="{50793B02-8794-4601-9613-37CE8657DF2B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1600" dirty="0" smtClean="0">
              <a:latin typeface="+mn-lt"/>
            </a:rPr>
            <a:t>Neexistujúce otvorené vzdelávacie zdroje</a:t>
          </a:r>
        </a:p>
      </dgm:t>
    </dgm:pt>
    <dgm:pt modelId="{B2D52864-7E30-42EF-9B7A-83DC10258967}" type="parTrans" cxnId="{44D1D365-95FC-4273-AF32-8AFAFF1287E2}">
      <dgm:prSet/>
      <dgm:spPr/>
      <dgm:t>
        <a:bodyPr/>
        <a:lstStyle/>
        <a:p>
          <a:endParaRPr lang="sk-SK"/>
        </a:p>
      </dgm:t>
    </dgm:pt>
    <dgm:pt modelId="{0DD0B029-315A-4BD5-A2AD-3351D00A6854}" type="sibTrans" cxnId="{44D1D365-95FC-4273-AF32-8AFAFF1287E2}">
      <dgm:prSet/>
      <dgm:spPr/>
      <dgm:t>
        <a:bodyPr/>
        <a:lstStyle/>
        <a:p>
          <a:endParaRPr lang="sk-SK"/>
        </a:p>
      </dgm:t>
    </dgm:pt>
    <dgm:pt modelId="{5BEC834F-7C81-4A3C-917D-58758957381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1600" dirty="0" smtClean="0">
              <a:latin typeface="+mn-lt"/>
            </a:rPr>
            <a:t>Neexistujúci centrálny repozitár pre ukladanie vzdelávacích zdrojov</a:t>
          </a:r>
        </a:p>
      </dgm:t>
    </dgm:pt>
    <dgm:pt modelId="{2027270B-8BD0-4FC3-96C5-7F4E776A8123}" type="parTrans" cxnId="{9998A4CE-B20D-43A2-B12D-F4ACA6D05ED0}">
      <dgm:prSet/>
      <dgm:spPr/>
      <dgm:t>
        <a:bodyPr/>
        <a:lstStyle/>
        <a:p>
          <a:endParaRPr lang="sk-SK"/>
        </a:p>
      </dgm:t>
    </dgm:pt>
    <dgm:pt modelId="{4870A720-60AE-4CB2-86AD-C875ACEB1B03}" type="sibTrans" cxnId="{9998A4CE-B20D-43A2-B12D-F4ACA6D05ED0}">
      <dgm:prSet/>
      <dgm:spPr/>
      <dgm:t>
        <a:bodyPr/>
        <a:lstStyle/>
        <a:p>
          <a:endParaRPr lang="sk-SK"/>
        </a:p>
      </dgm:t>
    </dgm:pt>
    <dgm:pt modelId="{E6194419-BA12-4991-8D87-C7BBCDEB731F}">
      <dgm:prSet phldrT="[Text]" custT="1"/>
      <dgm:spPr/>
      <dgm:t>
        <a:bodyPr/>
        <a:lstStyle/>
        <a:p>
          <a:r>
            <a:rPr lang="sk-SK" sz="2000" b="0" dirty="0" smtClean="0">
              <a:latin typeface="+mn-lt"/>
            </a:rPr>
            <a:t>Pripravené finančné zdroje z eurofondov</a:t>
          </a:r>
          <a:endParaRPr lang="sk-SK" sz="2000" b="0" dirty="0">
            <a:latin typeface="+mn-lt"/>
          </a:endParaRPr>
        </a:p>
      </dgm:t>
    </dgm:pt>
    <dgm:pt modelId="{C954D8F7-353A-4CEF-B185-F355D8562EDD}" type="parTrans" cxnId="{B515B2D1-7429-4735-8F2C-07B60006CEDA}">
      <dgm:prSet/>
      <dgm:spPr/>
      <dgm:t>
        <a:bodyPr/>
        <a:lstStyle/>
        <a:p>
          <a:endParaRPr lang="sk-SK"/>
        </a:p>
      </dgm:t>
    </dgm:pt>
    <dgm:pt modelId="{232BD6E5-6F06-4106-BD13-71E418119E68}" type="sibTrans" cxnId="{B515B2D1-7429-4735-8F2C-07B60006CEDA}">
      <dgm:prSet/>
      <dgm:spPr/>
      <dgm:t>
        <a:bodyPr/>
        <a:lstStyle/>
        <a:p>
          <a:endParaRPr lang="sk-SK"/>
        </a:p>
      </dgm:t>
    </dgm:pt>
    <dgm:pt modelId="{A0807B58-A82C-4CE0-9607-81B825ABD78A}" type="pres">
      <dgm:prSet presAssocID="{F74EB268-31DB-4642-8283-6CA9B87554B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3FCA8EB3-9DB5-4D70-A35D-9DAC3EC26851}" type="pres">
      <dgm:prSet presAssocID="{1843D597-98C4-452E-8E57-5959BE62F16F}" presName="compNode" presStyleCnt="0"/>
      <dgm:spPr/>
      <dgm:t>
        <a:bodyPr/>
        <a:lstStyle/>
        <a:p>
          <a:endParaRPr lang="sk-SK"/>
        </a:p>
      </dgm:t>
    </dgm:pt>
    <dgm:pt modelId="{1B300960-BB77-4F64-93A8-3529668587B8}" type="pres">
      <dgm:prSet presAssocID="{1843D597-98C4-452E-8E57-5959BE62F16F}" presName="aNode" presStyleLbl="bgShp" presStyleIdx="0" presStyleCnt="2" custLinFactNeighborX="-104" custLinFactNeighborY="-4027"/>
      <dgm:spPr/>
      <dgm:t>
        <a:bodyPr/>
        <a:lstStyle/>
        <a:p>
          <a:endParaRPr lang="sk-SK"/>
        </a:p>
      </dgm:t>
    </dgm:pt>
    <dgm:pt modelId="{8D33E295-562F-49DB-8534-A63166EC7373}" type="pres">
      <dgm:prSet presAssocID="{1843D597-98C4-452E-8E57-5959BE62F16F}" presName="textNode" presStyleLbl="bgShp" presStyleIdx="0" presStyleCnt="2"/>
      <dgm:spPr/>
      <dgm:t>
        <a:bodyPr/>
        <a:lstStyle/>
        <a:p>
          <a:endParaRPr lang="sk-SK"/>
        </a:p>
      </dgm:t>
    </dgm:pt>
    <dgm:pt modelId="{E7C7795E-AD08-4F12-9F0A-9F8B25CD705F}" type="pres">
      <dgm:prSet presAssocID="{1843D597-98C4-452E-8E57-5959BE62F16F}" presName="compChildNode" presStyleCnt="0"/>
      <dgm:spPr/>
      <dgm:t>
        <a:bodyPr/>
        <a:lstStyle/>
        <a:p>
          <a:endParaRPr lang="sk-SK"/>
        </a:p>
      </dgm:t>
    </dgm:pt>
    <dgm:pt modelId="{626DBE68-1D3F-434D-B6B0-B0DD981B91A9}" type="pres">
      <dgm:prSet presAssocID="{1843D597-98C4-452E-8E57-5959BE62F16F}" presName="theInnerList" presStyleCnt="0"/>
      <dgm:spPr/>
      <dgm:t>
        <a:bodyPr/>
        <a:lstStyle/>
        <a:p>
          <a:endParaRPr lang="sk-SK"/>
        </a:p>
      </dgm:t>
    </dgm:pt>
    <dgm:pt modelId="{3C266D99-B6C3-4A81-BE72-E96829968B1B}" type="pres">
      <dgm:prSet presAssocID="{087928CC-CC27-4EB6-95A7-D49AA4A3D79E}" presName="childNode" presStyleLbl="node1" presStyleIdx="0" presStyleCnt="8" custScaleY="45831" custLinFactY="-468" custLinFactNeighborX="627" custLinFactNeighborY="-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11D8DDF-91FA-42FE-884B-A5AAD1085BFD}" type="pres">
      <dgm:prSet presAssocID="{087928CC-CC27-4EB6-95A7-D49AA4A3D79E}" presName="aSpace2" presStyleCnt="0"/>
      <dgm:spPr/>
    </dgm:pt>
    <dgm:pt modelId="{F9E29341-82FD-4D1F-AD2A-01862BD3733E}" type="pres">
      <dgm:prSet presAssocID="{E6194419-BA12-4991-8D87-C7BBCDEB731F}" presName="childNode" presStyleLbl="node1" presStyleIdx="1" presStyleCnt="8" custScaleY="46279" custLinFactNeighborX="408" custLinFactNeighborY="-7671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FB828F3-925F-49CD-9C2E-D64B361C2FEA}" type="pres">
      <dgm:prSet presAssocID="{E6194419-BA12-4991-8D87-C7BBCDEB731F}" presName="aSpace2" presStyleCnt="0"/>
      <dgm:spPr/>
    </dgm:pt>
    <dgm:pt modelId="{8C194514-8489-450D-BBA6-A75A92C9192A}" type="pres">
      <dgm:prSet presAssocID="{C4EB1D52-B86F-400C-84A2-DD161BFADC02}" presName="childNode" presStyleLbl="node1" presStyleIdx="2" presStyleCnt="8" custScaleY="116596" custLinFactY="-298" custLinFactNeighborX="219" custLinFactNeighborY="-10000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C28FEEE-3A68-49F3-9EE4-F470C8630B72}" type="pres">
      <dgm:prSet presAssocID="{1843D597-98C4-452E-8E57-5959BE62F16F}" presName="aSpace" presStyleCnt="0"/>
      <dgm:spPr/>
      <dgm:t>
        <a:bodyPr/>
        <a:lstStyle/>
        <a:p>
          <a:endParaRPr lang="sk-SK"/>
        </a:p>
      </dgm:t>
    </dgm:pt>
    <dgm:pt modelId="{0BF5C4DC-7E7D-4258-B7AC-56BC82667C7B}" type="pres">
      <dgm:prSet presAssocID="{F5C5BB3A-F9FF-47E1-BCAC-D50B192B46B6}" presName="compNode" presStyleCnt="0"/>
      <dgm:spPr/>
      <dgm:t>
        <a:bodyPr/>
        <a:lstStyle/>
        <a:p>
          <a:endParaRPr lang="sk-SK"/>
        </a:p>
      </dgm:t>
    </dgm:pt>
    <dgm:pt modelId="{97885131-FAD5-4CE2-A063-01CA99D9DFB3}" type="pres">
      <dgm:prSet presAssocID="{F5C5BB3A-F9FF-47E1-BCAC-D50B192B46B6}" presName="aNode" presStyleLbl="bgShp" presStyleIdx="1" presStyleCnt="2"/>
      <dgm:spPr/>
      <dgm:t>
        <a:bodyPr/>
        <a:lstStyle/>
        <a:p>
          <a:endParaRPr lang="sk-SK"/>
        </a:p>
      </dgm:t>
    </dgm:pt>
    <dgm:pt modelId="{485313B9-050F-430F-BBC5-7C797123EE9F}" type="pres">
      <dgm:prSet presAssocID="{F5C5BB3A-F9FF-47E1-BCAC-D50B192B46B6}" presName="textNode" presStyleLbl="bgShp" presStyleIdx="1" presStyleCnt="2"/>
      <dgm:spPr/>
      <dgm:t>
        <a:bodyPr/>
        <a:lstStyle/>
        <a:p>
          <a:endParaRPr lang="sk-SK"/>
        </a:p>
      </dgm:t>
    </dgm:pt>
    <dgm:pt modelId="{885F0921-932A-44CE-9911-B142EF908054}" type="pres">
      <dgm:prSet presAssocID="{F5C5BB3A-F9FF-47E1-BCAC-D50B192B46B6}" presName="compChildNode" presStyleCnt="0"/>
      <dgm:spPr/>
      <dgm:t>
        <a:bodyPr/>
        <a:lstStyle/>
        <a:p>
          <a:endParaRPr lang="sk-SK"/>
        </a:p>
      </dgm:t>
    </dgm:pt>
    <dgm:pt modelId="{B80B4AA7-2FA1-4457-AF0A-DCE96831A327}" type="pres">
      <dgm:prSet presAssocID="{F5C5BB3A-F9FF-47E1-BCAC-D50B192B46B6}" presName="theInnerList" presStyleCnt="0"/>
      <dgm:spPr/>
      <dgm:t>
        <a:bodyPr/>
        <a:lstStyle/>
        <a:p>
          <a:endParaRPr lang="sk-SK"/>
        </a:p>
      </dgm:t>
    </dgm:pt>
    <dgm:pt modelId="{34B321D9-5369-4AE8-83EA-2D9E40667C4D}" type="pres">
      <dgm:prSet presAssocID="{82BA0CEF-9126-47CC-AD2A-EF164A7F1FEF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3B7486E-8E15-4A84-BEA1-70D6148D2D75}" type="pres">
      <dgm:prSet presAssocID="{82BA0CEF-9126-47CC-AD2A-EF164A7F1FEF}" presName="aSpace2" presStyleCnt="0"/>
      <dgm:spPr/>
      <dgm:t>
        <a:bodyPr/>
        <a:lstStyle/>
        <a:p>
          <a:endParaRPr lang="sk-SK"/>
        </a:p>
      </dgm:t>
    </dgm:pt>
    <dgm:pt modelId="{7C70C752-0E79-4FAD-97F2-D6E007B8CEFE}" type="pres">
      <dgm:prSet presAssocID="{50793B02-8794-4601-9613-37CE8657DF2B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6C4D363-08D7-4C03-A887-4F61702FE935}" type="pres">
      <dgm:prSet presAssocID="{50793B02-8794-4601-9613-37CE8657DF2B}" presName="aSpace2" presStyleCnt="0"/>
      <dgm:spPr/>
    </dgm:pt>
    <dgm:pt modelId="{4068745A-E51C-45EF-9B7F-7704538BBC69}" type="pres">
      <dgm:prSet presAssocID="{F9B72D42-2554-4089-8F7A-B12FDE65ECBB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11AC7E2-CA38-4C50-B9E1-6BEA94452914}" type="pres">
      <dgm:prSet presAssocID="{F9B72D42-2554-4089-8F7A-B12FDE65ECBB}" presName="aSpace2" presStyleCnt="0"/>
      <dgm:spPr/>
      <dgm:t>
        <a:bodyPr/>
        <a:lstStyle/>
        <a:p>
          <a:endParaRPr lang="sk-SK"/>
        </a:p>
      </dgm:t>
    </dgm:pt>
    <dgm:pt modelId="{85621E39-272D-49AD-9369-9E43EF3FC4BD}" type="pres">
      <dgm:prSet presAssocID="{5BEC834F-7C81-4A3C-917D-58758957381F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3D5C7F7-8DF2-4CCE-968B-484B257F1233}" type="pres">
      <dgm:prSet presAssocID="{5BEC834F-7C81-4A3C-917D-58758957381F}" presName="aSpace2" presStyleCnt="0"/>
      <dgm:spPr/>
    </dgm:pt>
    <dgm:pt modelId="{72E50F96-8277-434D-A2DC-07FFA5D9CD92}" type="pres">
      <dgm:prSet presAssocID="{69F1A2BF-BCAA-4723-964B-8207DDB59A8C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9E1E96C9-ABDF-4D65-AD02-C069104CCA51}" srcId="{1843D597-98C4-452E-8E57-5959BE62F16F}" destId="{C4EB1D52-B86F-400C-84A2-DD161BFADC02}" srcOrd="2" destOrd="0" parTransId="{89936D21-1A4A-4C3F-868D-276171809F91}" sibTransId="{8D8678F5-5ABD-4988-8F48-38AACD4B784E}"/>
    <dgm:cxn modelId="{5EEF9893-8739-4118-AC1F-6295FD9F9E08}" srcId="{1843D597-98C4-452E-8E57-5959BE62F16F}" destId="{087928CC-CC27-4EB6-95A7-D49AA4A3D79E}" srcOrd="0" destOrd="0" parTransId="{568B7F30-27E7-418A-B641-8509326F90D0}" sibTransId="{A5A76185-5F24-4470-A1AE-CE9301D598AF}"/>
    <dgm:cxn modelId="{3AC9B263-BC7D-46DB-8909-D9DBEF242EEE}" type="presOf" srcId="{F9B72D42-2554-4089-8F7A-B12FDE65ECBB}" destId="{4068745A-E51C-45EF-9B7F-7704538BBC69}" srcOrd="0" destOrd="0" presId="urn:microsoft.com/office/officeart/2005/8/layout/lProcess2"/>
    <dgm:cxn modelId="{33E552DE-AC8F-42BB-B8E9-1589016D0631}" type="presOf" srcId="{1843D597-98C4-452E-8E57-5959BE62F16F}" destId="{8D33E295-562F-49DB-8534-A63166EC7373}" srcOrd="1" destOrd="0" presId="urn:microsoft.com/office/officeart/2005/8/layout/lProcess2"/>
    <dgm:cxn modelId="{1674E952-7DD3-4E7E-88D3-43404798ADE1}" type="presOf" srcId="{69F1A2BF-BCAA-4723-964B-8207DDB59A8C}" destId="{72E50F96-8277-434D-A2DC-07FFA5D9CD92}" srcOrd="0" destOrd="0" presId="urn:microsoft.com/office/officeart/2005/8/layout/lProcess2"/>
    <dgm:cxn modelId="{D9C27B54-78EA-4118-A301-968E7CC21FEA}" type="presOf" srcId="{5BEC834F-7C81-4A3C-917D-58758957381F}" destId="{85621E39-272D-49AD-9369-9E43EF3FC4BD}" srcOrd="0" destOrd="0" presId="urn:microsoft.com/office/officeart/2005/8/layout/lProcess2"/>
    <dgm:cxn modelId="{00B36FF1-19A6-49E6-AE3D-203BFECACB12}" srcId="{F5C5BB3A-F9FF-47E1-BCAC-D50B192B46B6}" destId="{F9B72D42-2554-4089-8F7A-B12FDE65ECBB}" srcOrd="2" destOrd="0" parTransId="{62364835-C85B-4CBB-A769-8B577B8B5F55}" sibTransId="{CB3EB682-8D3E-454C-94DE-1FF1F8360B33}"/>
    <dgm:cxn modelId="{B32ED3A1-956F-4080-89FE-5039665287EA}" type="presOf" srcId="{C4EB1D52-B86F-400C-84A2-DD161BFADC02}" destId="{8C194514-8489-450D-BBA6-A75A92C9192A}" srcOrd="0" destOrd="0" presId="urn:microsoft.com/office/officeart/2005/8/layout/lProcess2"/>
    <dgm:cxn modelId="{EF9104B5-A9D4-452F-AF07-FBFCB46B9A8C}" type="presOf" srcId="{50793B02-8794-4601-9613-37CE8657DF2B}" destId="{7C70C752-0E79-4FAD-97F2-D6E007B8CEFE}" srcOrd="0" destOrd="0" presId="urn:microsoft.com/office/officeart/2005/8/layout/lProcess2"/>
    <dgm:cxn modelId="{8F6FEBB2-AE94-4C43-B281-1C7F5051F3C2}" srcId="{F5C5BB3A-F9FF-47E1-BCAC-D50B192B46B6}" destId="{69F1A2BF-BCAA-4723-964B-8207DDB59A8C}" srcOrd="4" destOrd="0" parTransId="{93DCF8B6-2A90-4E3B-8D97-5462C5F8EC3C}" sibTransId="{8B66E5B7-96FD-4F48-8FDD-A721BC0CE84D}"/>
    <dgm:cxn modelId="{9F8F4728-C7F8-4AAB-83D3-115E98272D41}" type="presOf" srcId="{F5C5BB3A-F9FF-47E1-BCAC-D50B192B46B6}" destId="{485313B9-050F-430F-BBC5-7C797123EE9F}" srcOrd="1" destOrd="0" presId="urn:microsoft.com/office/officeart/2005/8/layout/lProcess2"/>
    <dgm:cxn modelId="{B515B2D1-7429-4735-8F2C-07B60006CEDA}" srcId="{1843D597-98C4-452E-8E57-5959BE62F16F}" destId="{E6194419-BA12-4991-8D87-C7BBCDEB731F}" srcOrd="1" destOrd="0" parTransId="{C954D8F7-353A-4CEF-B185-F355D8562EDD}" sibTransId="{232BD6E5-6F06-4106-BD13-71E418119E68}"/>
    <dgm:cxn modelId="{D3AE0344-7152-4CEF-9525-C04225F90670}" type="presOf" srcId="{087928CC-CC27-4EB6-95A7-D49AA4A3D79E}" destId="{3C266D99-B6C3-4A81-BE72-E96829968B1B}" srcOrd="0" destOrd="0" presId="urn:microsoft.com/office/officeart/2005/8/layout/lProcess2"/>
    <dgm:cxn modelId="{E95C6A07-40EB-4D3A-95BB-85ED728F4876}" srcId="{F74EB268-31DB-4642-8283-6CA9B87554B5}" destId="{1843D597-98C4-452E-8E57-5959BE62F16F}" srcOrd="0" destOrd="0" parTransId="{758FFFE8-EC6E-4A1C-A3CF-F831A9B3A0C4}" sibTransId="{3985E8DD-7919-4070-884F-0D66A91D29F5}"/>
    <dgm:cxn modelId="{8E07300D-2960-48B3-BFB6-1E96D4E40ACD}" type="presOf" srcId="{E6194419-BA12-4991-8D87-C7BBCDEB731F}" destId="{F9E29341-82FD-4D1F-AD2A-01862BD3733E}" srcOrd="0" destOrd="0" presId="urn:microsoft.com/office/officeart/2005/8/layout/lProcess2"/>
    <dgm:cxn modelId="{CAA0D4F2-777E-43C0-8666-1AAB568EFF97}" srcId="{F5C5BB3A-F9FF-47E1-BCAC-D50B192B46B6}" destId="{82BA0CEF-9126-47CC-AD2A-EF164A7F1FEF}" srcOrd="0" destOrd="0" parTransId="{C21AAF61-14BA-4F5D-91FF-44A9A03CE2AA}" sibTransId="{34614F5F-91B1-4D2B-B597-0E2843EC3CA8}"/>
    <dgm:cxn modelId="{44D1D365-95FC-4273-AF32-8AFAFF1287E2}" srcId="{F5C5BB3A-F9FF-47E1-BCAC-D50B192B46B6}" destId="{50793B02-8794-4601-9613-37CE8657DF2B}" srcOrd="1" destOrd="0" parTransId="{B2D52864-7E30-42EF-9B7A-83DC10258967}" sibTransId="{0DD0B029-315A-4BD5-A2AD-3351D00A6854}"/>
    <dgm:cxn modelId="{40C67BF7-2F90-4EE5-ACEC-25C8C5F7655C}" type="presOf" srcId="{1843D597-98C4-452E-8E57-5959BE62F16F}" destId="{1B300960-BB77-4F64-93A8-3529668587B8}" srcOrd="0" destOrd="0" presId="urn:microsoft.com/office/officeart/2005/8/layout/lProcess2"/>
    <dgm:cxn modelId="{9998A4CE-B20D-43A2-B12D-F4ACA6D05ED0}" srcId="{F5C5BB3A-F9FF-47E1-BCAC-D50B192B46B6}" destId="{5BEC834F-7C81-4A3C-917D-58758957381F}" srcOrd="3" destOrd="0" parTransId="{2027270B-8BD0-4FC3-96C5-7F4E776A8123}" sibTransId="{4870A720-60AE-4CB2-86AD-C875ACEB1B03}"/>
    <dgm:cxn modelId="{5B4E365E-31C0-4E3C-B525-3AF3BB4AFD80}" type="presOf" srcId="{F5C5BB3A-F9FF-47E1-BCAC-D50B192B46B6}" destId="{97885131-FAD5-4CE2-A063-01CA99D9DFB3}" srcOrd="0" destOrd="0" presId="urn:microsoft.com/office/officeart/2005/8/layout/lProcess2"/>
    <dgm:cxn modelId="{D541D288-DA25-402E-9CE1-08233BAB4B35}" type="presOf" srcId="{F74EB268-31DB-4642-8283-6CA9B87554B5}" destId="{A0807B58-A82C-4CE0-9607-81B825ABD78A}" srcOrd="0" destOrd="0" presId="urn:microsoft.com/office/officeart/2005/8/layout/lProcess2"/>
    <dgm:cxn modelId="{A895DDF8-5163-4534-A0CC-D29BDFAA0BE7}" srcId="{F74EB268-31DB-4642-8283-6CA9B87554B5}" destId="{F5C5BB3A-F9FF-47E1-BCAC-D50B192B46B6}" srcOrd="1" destOrd="0" parTransId="{60BF8CFF-0E04-4F19-98D8-EB20118C773A}" sibTransId="{AFD4A6AE-BA57-464C-9DA6-6D6BDB17A6EF}"/>
    <dgm:cxn modelId="{5E33BDFB-E861-4766-9751-24EAA6519A86}" type="presOf" srcId="{82BA0CEF-9126-47CC-AD2A-EF164A7F1FEF}" destId="{34B321D9-5369-4AE8-83EA-2D9E40667C4D}" srcOrd="0" destOrd="0" presId="urn:microsoft.com/office/officeart/2005/8/layout/lProcess2"/>
    <dgm:cxn modelId="{774E9B41-DA19-4AD3-9D98-E258F0E21720}" type="presParOf" srcId="{A0807B58-A82C-4CE0-9607-81B825ABD78A}" destId="{3FCA8EB3-9DB5-4D70-A35D-9DAC3EC26851}" srcOrd="0" destOrd="0" presId="urn:microsoft.com/office/officeart/2005/8/layout/lProcess2"/>
    <dgm:cxn modelId="{E4EC67CA-CDE1-434D-8121-BC99907C0E8E}" type="presParOf" srcId="{3FCA8EB3-9DB5-4D70-A35D-9DAC3EC26851}" destId="{1B300960-BB77-4F64-93A8-3529668587B8}" srcOrd="0" destOrd="0" presId="urn:microsoft.com/office/officeart/2005/8/layout/lProcess2"/>
    <dgm:cxn modelId="{75697DA3-F3D1-470C-B297-93A0C3B692C9}" type="presParOf" srcId="{3FCA8EB3-9DB5-4D70-A35D-9DAC3EC26851}" destId="{8D33E295-562F-49DB-8534-A63166EC7373}" srcOrd="1" destOrd="0" presId="urn:microsoft.com/office/officeart/2005/8/layout/lProcess2"/>
    <dgm:cxn modelId="{FCCE359F-FA51-41F3-AC50-D455DDEF96AC}" type="presParOf" srcId="{3FCA8EB3-9DB5-4D70-A35D-9DAC3EC26851}" destId="{E7C7795E-AD08-4F12-9F0A-9F8B25CD705F}" srcOrd="2" destOrd="0" presId="urn:microsoft.com/office/officeart/2005/8/layout/lProcess2"/>
    <dgm:cxn modelId="{C7BC730E-6227-440B-AF05-320811087721}" type="presParOf" srcId="{E7C7795E-AD08-4F12-9F0A-9F8B25CD705F}" destId="{626DBE68-1D3F-434D-B6B0-B0DD981B91A9}" srcOrd="0" destOrd="0" presId="urn:microsoft.com/office/officeart/2005/8/layout/lProcess2"/>
    <dgm:cxn modelId="{FDB12C92-499A-43D4-B358-AD4E204F183E}" type="presParOf" srcId="{626DBE68-1D3F-434D-B6B0-B0DD981B91A9}" destId="{3C266D99-B6C3-4A81-BE72-E96829968B1B}" srcOrd="0" destOrd="0" presId="urn:microsoft.com/office/officeart/2005/8/layout/lProcess2"/>
    <dgm:cxn modelId="{3470C3E1-0B00-418D-B926-B6043797E0D7}" type="presParOf" srcId="{626DBE68-1D3F-434D-B6B0-B0DD981B91A9}" destId="{D11D8DDF-91FA-42FE-884B-A5AAD1085BFD}" srcOrd="1" destOrd="0" presId="urn:microsoft.com/office/officeart/2005/8/layout/lProcess2"/>
    <dgm:cxn modelId="{AC643C75-D8CA-40E2-86E1-D82C0C810D3B}" type="presParOf" srcId="{626DBE68-1D3F-434D-B6B0-B0DD981B91A9}" destId="{F9E29341-82FD-4D1F-AD2A-01862BD3733E}" srcOrd="2" destOrd="0" presId="urn:microsoft.com/office/officeart/2005/8/layout/lProcess2"/>
    <dgm:cxn modelId="{570C2F28-CDE5-4979-B33A-449A67B3548A}" type="presParOf" srcId="{626DBE68-1D3F-434D-B6B0-B0DD981B91A9}" destId="{0FB828F3-925F-49CD-9C2E-D64B361C2FEA}" srcOrd="3" destOrd="0" presId="urn:microsoft.com/office/officeart/2005/8/layout/lProcess2"/>
    <dgm:cxn modelId="{7EDB5AEA-9406-4E6B-8E1D-BCB790121DD2}" type="presParOf" srcId="{626DBE68-1D3F-434D-B6B0-B0DD981B91A9}" destId="{8C194514-8489-450D-BBA6-A75A92C9192A}" srcOrd="4" destOrd="0" presId="urn:microsoft.com/office/officeart/2005/8/layout/lProcess2"/>
    <dgm:cxn modelId="{E14EB740-F147-4E66-A984-4A786FF736ED}" type="presParOf" srcId="{A0807B58-A82C-4CE0-9607-81B825ABD78A}" destId="{CC28FEEE-3A68-49F3-9EE4-F470C8630B72}" srcOrd="1" destOrd="0" presId="urn:microsoft.com/office/officeart/2005/8/layout/lProcess2"/>
    <dgm:cxn modelId="{5058D431-C430-4816-B5A9-F9A825D723AA}" type="presParOf" srcId="{A0807B58-A82C-4CE0-9607-81B825ABD78A}" destId="{0BF5C4DC-7E7D-4258-B7AC-56BC82667C7B}" srcOrd="2" destOrd="0" presId="urn:microsoft.com/office/officeart/2005/8/layout/lProcess2"/>
    <dgm:cxn modelId="{8D2CB4A1-6C21-4D47-B24C-C164AB6E29A0}" type="presParOf" srcId="{0BF5C4DC-7E7D-4258-B7AC-56BC82667C7B}" destId="{97885131-FAD5-4CE2-A063-01CA99D9DFB3}" srcOrd="0" destOrd="0" presId="urn:microsoft.com/office/officeart/2005/8/layout/lProcess2"/>
    <dgm:cxn modelId="{4493E1B8-AA75-4784-AAC7-AF28CDF99705}" type="presParOf" srcId="{0BF5C4DC-7E7D-4258-B7AC-56BC82667C7B}" destId="{485313B9-050F-430F-BBC5-7C797123EE9F}" srcOrd="1" destOrd="0" presId="urn:microsoft.com/office/officeart/2005/8/layout/lProcess2"/>
    <dgm:cxn modelId="{AFF25EAF-E096-492B-9875-74BFA8F4AB76}" type="presParOf" srcId="{0BF5C4DC-7E7D-4258-B7AC-56BC82667C7B}" destId="{885F0921-932A-44CE-9911-B142EF908054}" srcOrd="2" destOrd="0" presId="urn:microsoft.com/office/officeart/2005/8/layout/lProcess2"/>
    <dgm:cxn modelId="{31C949F6-6749-4E05-AE76-35CB6C1229C0}" type="presParOf" srcId="{885F0921-932A-44CE-9911-B142EF908054}" destId="{B80B4AA7-2FA1-4457-AF0A-DCE96831A327}" srcOrd="0" destOrd="0" presId="urn:microsoft.com/office/officeart/2005/8/layout/lProcess2"/>
    <dgm:cxn modelId="{AA57D2E6-897B-4B60-B983-D947C1F954AA}" type="presParOf" srcId="{B80B4AA7-2FA1-4457-AF0A-DCE96831A327}" destId="{34B321D9-5369-4AE8-83EA-2D9E40667C4D}" srcOrd="0" destOrd="0" presId="urn:microsoft.com/office/officeart/2005/8/layout/lProcess2"/>
    <dgm:cxn modelId="{CB6FF18F-5391-4B14-BD22-52F929C73E5B}" type="presParOf" srcId="{B80B4AA7-2FA1-4457-AF0A-DCE96831A327}" destId="{13B7486E-8E15-4A84-BEA1-70D6148D2D75}" srcOrd="1" destOrd="0" presId="urn:microsoft.com/office/officeart/2005/8/layout/lProcess2"/>
    <dgm:cxn modelId="{9F934193-F4A3-47D5-87E0-30F719152ADE}" type="presParOf" srcId="{B80B4AA7-2FA1-4457-AF0A-DCE96831A327}" destId="{7C70C752-0E79-4FAD-97F2-D6E007B8CEFE}" srcOrd="2" destOrd="0" presId="urn:microsoft.com/office/officeart/2005/8/layout/lProcess2"/>
    <dgm:cxn modelId="{6D83795C-3068-49FF-B128-3E0A08C45BCD}" type="presParOf" srcId="{B80B4AA7-2FA1-4457-AF0A-DCE96831A327}" destId="{C6C4D363-08D7-4C03-A887-4F61702FE935}" srcOrd="3" destOrd="0" presId="urn:microsoft.com/office/officeart/2005/8/layout/lProcess2"/>
    <dgm:cxn modelId="{6E3BF855-288A-4F17-ACFE-AAB4AA75B731}" type="presParOf" srcId="{B80B4AA7-2FA1-4457-AF0A-DCE96831A327}" destId="{4068745A-E51C-45EF-9B7F-7704538BBC69}" srcOrd="4" destOrd="0" presId="urn:microsoft.com/office/officeart/2005/8/layout/lProcess2"/>
    <dgm:cxn modelId="{855B09EC-2776-42BB-A060-EFC589EB6298}" type="presParOf" srcId="{B80B4AA7-2FA1-4457-AF0A-DCE96831A327}" destId="{111AC7E2-CA38-4C50-B9E1-6BEA94452914}" srcOrd="5" destOrd="0" presId="urn:microsoft.com/office/officeart/2005/8/layout/lProcess2"/>
    <dgm:cxn modelId="{258E4861-7B03-4727-B8F1-0D35C8564371}" type="presParOf" srcId="{B80B4AA7-2FA1-4457-AF0A-DCE96831A327}" destId="{85621E39-272D-49AD-9369-9E43EF3FC4BD}" srcOrd="6" destOrd="0" presId="urn:microsoft.com/office/officeart/2005/8/layout/lProcess2"/>
    <dgm:cxn modelId="{30528AD3-4220-4757-8A08-E90B0049E1A2}" type="presParOf" srcId="{B80B4AA7-2FA1-4457-AF0A-DCE96831A327}" destId="{63D5C7F7-8DF2-4CCE-968B-484B257F1233}" srcOrd="7" destOrd="0" presId="urn:microsoft.com/office/officeart/2005/8/layout/lProcess2"/>
    <dgm:cxn modelId="{E0123A06-1C66-481C-8C4F-301A1CAD9626}" type="presParOf" srcId="{B80B4AA7-2FA1-4457-AF0A-DCE96831A327}" destId="{72E50F96-8277-434D-A2DC-07FFA5D9CD92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00960-BB77-4F64-93A8-3529668587B8}">
      <dsp:nvSpPr>
        <dsp:cNvPr id="0" name=""/>
        <dsp:cNvSpPr/>
      </dsp:nvSpPr>
      <dsp:spPr>
        <a:xfrm>
          <a:off x="0" y="0"/>
          <a:ext cx="4182219" cy="4837793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>
              <a:latin typeface="+mn-lt"/>
            </a:rPr>
            <a:t>Silné stránky </a:t>
          </a:r>
          <a:endParaRPr lang="sk-SK" sz="2800" b="1" kern="1200" dirty="0">
            <a:latin typeface="+mn-lt"/>
          </a:endParaRPr>
        </a:p>
      </dsp:txBody>
      <dsp:txXfrm>
        <a:off x="0" y="0"/>
        <a:ext cx="4182219" cy="1451338"/>
      </dsp:txXfrm>
    </dsp:sp>
    <dsp:sp modelId="{3C266D99-B6C3-4A81-BE72-E96829968B1B}">
      <dsp:nvSpPr>
        <dsp:cNvPr id="0" name=""/>
        <dsp:cNvSpPr/>
      </dsp:nvSpPr>
      <dsp:spPr>
        <a:xfrm>
          <a:off x="443547" y="1243599"/>
          <a:ext cx="3345775" cy="601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0" kern="1200" dirty="0" smtClean="0">
              <a:latin typeface="+mn-lt"/>
            </a:rPr>
            <a:t>Ochota rezortu začať pracovať na téme</a:t>
          </a:r>
          <a:endParaRPr lang="sk-SK" sz="2000" b="0" kern="1200" dirty="0">
            <a:latin typeface="+mn-lt"/>
          </a:endParaRPr>
        </a:p>
      </dsp:txBody>
      <dsp:txXfrm>
        <a:off x="461169" y="1261221"/>
        <a:ext cx="3310531" cy="566423"/>
      </dsp:txXfrm>
    </dsp:sp>
    <dsp:sp modelId="{F9E29341-82FD-4D1F-AD2A-01862BD3733E}">
      <dsp:nvSpPr>
        <dsp:cNvPr id="0" name=""/>
        <dsp:cNvSpPr/>
      </dsp:nvSpPr>
      <dsp:spPr>
        <a:xfrm>
          <a:off x="436220" y="2100401"/>
          <a:ext cx="3345775" cy="6075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0" kern="1200" dirty="0" smtClean="0">
              <a:latin typeface="+mn-lt"/>
            </a:rPr>
            <a:t>Pripravené finančné zdroje z eurofondov</a:t>
          </a:r>
          <a:endParaRPr lang="sk-SK" sz="2000" b="0" kern="1200" dirty="0">
            <a:latin typeface="+mn-lt"/>
          </a:endParaRPr>
        </a:p>
      </dsp:txBody>
      <dsp:txXfrm>
        <a:off x="454014" y="2118195"/>
        <a:ext cx="3310187" cy="571960"/>
      </dsp:txXfrm>
    </dsp:sp>
    <dsp:sp modelId="{8C194514-8489-450D-BBA6-A75A92C9192A}">
      <dsp:nvSpPr>
        <dsp:cNvPr id="0" name=""/>
        <dsp:cNvSpPr/>
      </dsp:nvSpPr>
      <dsp:spPr>
        <a:xfrm>
          <a:off x="429896" y="2858983"/>
          <a:ext cx="3345775" cy="15306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>
              <a:latin typeface="+mn-lt"/>
            </a:rPr>
            <a:t>Absencia prekážok z pohľadu autorských práv, pokiaľ ide o vzdelávacie zdroje, napísané v rámci zamestnaneckých vzťahov</a:t>
          </a:r>
          <a:endParaRPr lang="sk-SK" sz="2000" kern="1200" dirty="0">
            <a:latin typeface="+mn-lt"/>
          </a:endParaRPr>
        </a:p>
      </dsp:txBody>
      <dsp:txXfrm>
        <a:off x="474728" y="2903815"/>
        <a:ext cx="3256111" cy="1441002"/>
      </dsp:txXfrm>
    </dsp:sp>
    <dsp:sp modelId="{97885131-FAD5-4CE2-A063-01CA99D9DFB3}">
      <dsp:nvSpPr>
        <dsp:cNvPr id="0" name=""/>
        <dsp:cNvSpPr/>
      </dsp:nvSpPr>
      <dsp:spPr>
        <a:xfrm>
          <a:off x="4500233" y="0"/>
          <a:ext cx="4182219" cy="4837793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>
              <a:latin typeface="+mn-lt"/>
            </a:rPr>
            <a:t>Slabé stránky</a:t>
          </a:r>
          <a:endParaRPr lang="sk-SK" sz="2800" kern="1200" dirty="0">
            <a:latin typeface="+mn-lt"/>
          </a:endParaRPr>
        </a:p>
      </dsp:txBody>
      <dsp:txXfrm>
        <a:off x="4500233" y="0"/>
        <a:ext cx="4182219" cy="1451338"/>
      </dsp:txXfrm>
    </dsp:sp>
    <dsp:sp modelId="{34B321D9-5369-4AE8-83EA-2D9E40667C4D}">
      <dsp:nvSpPr>
        <dsp:cNvPr id="0" name=""/>
        <dsp:cNvSpPr/>
      </dsp:nvSpPr>
      <dsp:spPr>
        <a:xfrm>
          <a:off x="4918455" y="1452253"/>
          <a:ext cx="3345775" cy="559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1600" kern="1200" dirty="0" smtClean="0">
              <a:latin typeface="+mn-lt"/>
            </a:rPr>
            <a:t>Absencia lídra a pochopenia témy</a:t>
          </a:r>
        </a:p>
      </dsp:txBody>
      <dsp:txXfrm>
        <a:off x="4934847" y="1468645"/>
        <a:ext cx="3312991" cy="526881"/>
      </dsp:txXfrm>
    </dsp:sp>
    <dsp:sp modelId="{7C70C752-0E79-4FAD-97F2-D6E007B8CEFE}">
      <dsp:nvSpPr>
        <dsp:cNvPr id="0" name=""/>
        <dsp:cNvSpPr/>
      </dsp:nvSpPr>
      <dsp:spPr>
        <a:xfrm>
          <a:off x="4918455" y="2098021"/>
          <a:ext cx="3345775" cy="559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1600" kern="1200" dirty="0" smtClean="0">
              <a:latin typeface="+mn-lt"/>
            </a:rPr>
            <a:t>Neexistujúce otvorené vzdelávacie zdroje</a:t>
          </a:r>
        </a:p>
      </dsp:txBody>
      <dsp:txXfrm>
        <a:off x="4934847" y="2114413"/>
        <a:ext cx="3312991" cy="526881"/>
      </dsp:txXfrm>
    </dsp:sp>
    <dsp:sp modelId="{4068745A-E51C-45EF-9B7F-7704538BBC69}">
      <dsp:nvSpPr>
        <dsp:cNvPr id="0" name=""/>
        <dsp:cNvSpPr/>
      </dsp:nvSpPr>
      <dsp:spPr>
        <a:xfrm>
          <a:off x="4918455" y="2743788"/>
          <a:ext cx="3345775" cy="559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1600" kern="1200" dirty="0" smtClean="0">
              <a:latin typeface="+mn-lt"/>
            </a:rPr>
            <a:t>Neochota vstúpiť do existujúcich zmluvných vzťahov</a:t>
          </a:r>
        </a:p>
      </dsp:txBody>
      <dsp:txXfrm>
        <a:off x="4934847" y="2760180"/>
        <a:ext cx="3312991" cy="526881"/>
      </dsp:txXfrm>
    </dsp:sp>
    <dsp:sp modelId="{85621E39-272D-49AD-9369-9E43EF3FC4BD}">
      <dsp:nvSpPr>
        <dsp:cNvPr id="0" name=""/>
        <dsp:cNvSpPr/>
      </dsp:nvSpPr>
      <dsp:spPr>
        <a:xfrm>
          <a:off x="4918455" y="3389556"/>
          <a:ext cx="3345775" cy="559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1600" kern="1200" dirty="0" smtClean="0">
              <a:latin typeface="+mn-lt"/>
            </a:rPr>
            <a:t>Neexistujúci centrálny repozitár pre ukladanie vzdelávacích zdrojov</a:t>
          </a:r>
        </a:p>
      </dsp:txBody>
      <dsp:txXfrm>
        <a:off x="4934847" y="3405948"/>
        <a:ext cx="3312991" cy="526881"/>
      </dsp:txXfrm>
    </dsp:sp>
    <dsp:sp modelId="{72E50F96-8277-434D-A2DC-07FFA5D9CD92}">
      <dsp:nvSpPr>
        <dsp:cNvPr id="0" name=""/>
        <dsp:cNvSpPr/>
      </dsp:nvSpPr>
      <dsp:spPr>
        <a:xfrm>
          <a:off x="4918455" y="4035323"/>
          <a:ext cx="3345775" cy="559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1600" kern="1200" dirty="0" smtClean="0">
              <a:latin typeface="+mn-lt"/>
            </a:rPr>
            <a:t>Nevhodne nastavené podmienky vo verejnom obstarávaní a v projektoch</a:t>
          </a:r>
        </a:p>
      </dsp:txBody>
      <dsp:txXfrm>
        <a:off x="4934847" y="4051715"/>
        <a:ext cx="3312991" cy="526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D63CB-665A-364E-A5DC-68E24156460F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9992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C8784-081C-C24E-B61C-8661EC196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66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F94EC-F492-464E-8E0B-5BBB6F6AE3CE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11175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934" y="3232666"/>
            <a:ext cx="7951470" cy="30625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9992" y="6464151"/>
            <a:ext cx="4307046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D2451-8346-6649-A998-81E6ED84D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331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Nadpis prezentaci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30757" y="545025"/>
            <a:ext cx="7772400" cy="744562"/>
          </a:xfrm>
        </p:spPr>
        <p:txBody>
          <a:bodyPr tIns="0" anchor="t">
            <a:normAutofit/>
          </a:bodyPr>
          <a:lstStyle>
            <a:lvl1pPr algn="l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30757" y="1179827"/>
            <a:ext cx="6400800" cy="717442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8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 Nadpis prezentacie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11547" y="2560448"/>
            <a:ext cx="8136531" cy="744562"/>
          </a:xfrm>
        </p:spPr>
        <p:txBody>
          <a:bodyPr tIns="0" anchor="t">
            <a:normAutofit/>
          </a:bodyPr>
          <a:lstStyle>
            <a:lvl1pPr algn="ctr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11547" y="3313932"/>
            <a:ext cx="8136531" cy="717442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8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 Nadpis prezentacie 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11547" y="2560448"/>
            <a:ext cx="8136531" cy="744562"/>
          </a:xfrm>
        </p:spPr>
        <p:txBody>
          <a:bodyPr tIns="0" anchor="t">
            <a:normAutofit/>
          </a:bodyPr>
          <a:lstStyle>
            <a:lvl1pPr algn="ctr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11547" y="3313932"/>
            <a:ext cx="8136531" cy="717442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2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. Nadpis a obsah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01620"/>
            <a:ext cx="8229600" cy="106951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 b="0" baseline="0">
                <a:solidFill>
                  <a:srgbClr val="5083A5"/>
                </a:solidFill>
                <a:latin typeface="Calibri"/>
                <a:cs typeface="Calibri"/>
              </a:defRPr>
            </a:lvl1pPr>
          </a:lstStyle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134"/>
            <a:ext cx="8229600" cy="46064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sk-SK" altLang="ko-KR" smtClean="0"/>
              <a:t>Upravte štýl predlohy textu.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073033"/>
            <a:ext cx="8229600" cy="3979412"/>
          </a:xfrm>
          <a:prstGeom prst="rect">
            <a:avLst/>
          </a:prstGeom>
        </p:spPr>
        <p:txBody>
          <a:bodyPr lIns="396000" anchor="t">
            <a:normAutofit/>
          </a:bodyPr>
          <a:lstStyle>
            <a:lvl1pPr marL="0" indent="0" algn="just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sk-SK" altLang="ko-KR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67736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. Nadpis a odrazk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5083A5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>
            <a:lvl1pPr marL="342900" indent="-342900">
              <a:buFont typeface="Arial"/>
              <a:buChar char="•"/>
              <a:defRPr sz="3200"/>
            </a:lvl1pPr>
            <a:lvl2pPr marL="742950" indent="-285750">
              <a:buFont typeface="Arial"/>
              <a:buChar char="•"/>
              <a:defRPr sz="2400"/>
            </a:lvl2pPr>
            <a:lvl3pPr>
              <a:defRPr sz="1800"/>
            </a:lvl3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</p:txBody>
      </p:sp>
    </p:spTree>
    <p:extLst>
      <p:ext uri="{BB962C8B-B14F-4D97-AF65-F5344CB8AC3E}">
        <p14:creationId xmlns:p14="http://schemas.microsoft.com/office/powerpoint/2010/main" val="173831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. Obrazok s popisom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9709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7"/>
            <a:ext cx="5486400" cy="966337"/>
          </a:xfrm>
        </p:spPr>
        <p:txBody>
          <a:bodyPr>
            <a:normAutofit/>
          </a:bodyPr>
          <a:lstStyle>
            <a:lvl1pPr marL="0" indent="0" algn="just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9096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1346-FBA0-C849-B845-EFC70EDE9F45}" type="datetime1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020-F9D4-4B47-89FC-83B8E15DED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2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0" r:id="rId4"/>
    <p:sldLayoutId id="2147483650" r:id="rId5"/>
    <p:sldLayoutId id="2147483657" r:id="rId6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Open Governmet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47" y="3379438"/>
            <a:ext cx="8136531" cy="726364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5083A5"/>
                </a:solidFill>
              </a:rPr>
              <a:t>Participácia alebo vláda otvorená pre dialóg</a:t>
            </a:r>
            <a:endParaRPr lang="en-US" b="1" dirty="0">
              <a:solidFill>
                <a:srgbClr val="5083A5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1547" y="4350545"/>
            <a:ext cx="8136531" cy="726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dirty="0" smtClean="0"/>
              <a:t>Bratislava 19.10.2016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73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47" y="3145701"/>
            <a:ext cx="8136531" cy="744562"/>
          </a:xfrm>
        </p:spPr>
        <p:txBody>
          <a:bodyPr>
            <a:normAutofit/>
          </a:bodyPr>
          <a:lstStyle/>
          <a:p>
            <a:r>
              <a:rPr lang="sk-SK" sz="3200" dirty="0" smtClean="0"/>
              <a:t>Ďakujem za pozornosť!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47" y="3899185"/>
            <a:ext cx="8136531" cy="717442"/>
          </a:xfrm>
        </p:spPr>
        <p:txBody>
          <a:bodyPr/>
          <a:lstStyle/>
          <a:p>
            <a:r>
              <a:rPr lang="sk-SK" dirty="0" smtClean="0"/>
              <a:t>Skarlet Ondrejčáková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Iniciatíva pre otvorené vládnutie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218363" y="1371134"/>
            <a:ext cx="8620837" cy="4681311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 smtClean="0">
                <a:solidFill>
                  <a:srgbClr val="5083A5"/>
                </a:solidFill>
              </a:rPr>
              <a:t>Akčný plán na roky 2016 - 2019</a:t>
            </a:r>
            <a:endParaRPr lang="sk-SK" sz="2400" dirty="0"/>
          </a:p>
          <a:p>
            <a:endParaRPr lang="sk-SK" b="1" dirty="0" smtClean="0"/>
          </a:p>
          <a:p>
            <a:r>
              <a:rPr lang="sk-SK" sz="2400" dirty="0" smtClean="0"/>
              <a:t>Kapitoly: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400" b="1" dirty="0" smtClean="0"/>
              <a:t>Otvorené informácie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400" b="1" dirty="0" smtClean="0"/>
              <a:t>Otvorené vzdelávanie a otvorená veda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400" b="1" dirty="0" smtClean="0"/>
              <a:t>Vláda otvorená pre dialóg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400" b="1" dirty="0" smtClean="0"/>
              <a:t>Otvorená justícia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400" b="1" dirty="0" smtClean="0"/>
              <a:t>Aplikačná prax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2400" b="1" dirty="0" smtClean="0"/>
              <a:t>Spätná väzba a pokračovanie</a:t>
            </a:r>
          </a:p>
          <a:p>
            <a:pPr lvl="1" indent="0">
              <a:buNone/>
            </a:pPr>
            <a:endParaRPr lang="sk-SK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Tvorba úloh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9271" y="1371134"/>
            <a:ext cx="8719930" cy="468131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b="1" dirty="0" smtClean="0"/>
              <a:t>Participatívna tvorba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k-SK" sz="1800" dirty="0" smtClean="0"/>
              <a:t>hodnotiacej správy OGP 2015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k-SK" sz="1800" dirty="0" smtClean="0"/>
              <a:t>nového akčného plánu na roky 2016 - 2019</a:t>
            </a:r>
            <a:endParaRPr lang="sk-SK" sz="18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b="1" dirty="0" smtClean="0"/>
              <a:t>Pracovná skupina tvorená zástupcami: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k-SK" sz="1800" dirty="0" smtClean="0"/>
              <a:t>štátnych </a:t>
            </a:r>
            <a:r>
              <a:rPr lang="sk-SK" sz="1800" dirty="0" smtClean="0"/>
              <a:t>inštitúcií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k-SK" sz="1800" dirty="0" smtClean="0"/>
              <a:t>akademickej </a:t>
            </a:r>
            <a:r>
              <a:rPr lang="sk-SK" sz="1800" dirty="0" smtClean="0"/>
              <a:t>obce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k-SK" sz="1800" dirty="0" smtClean="0"/>
              <a:t>mimovládneho sektora</a:t>
            </a:r>
            <a:endParaRPr lang="sk-SK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2400" b="1" dirty="0" smtClean="0"/>
              <a:t>Verejné pripomienkovanie</a:t>
            </a:r>
            <a:endParaRPr lang="sk-SK" sz="2400" b="1" dirty="0"/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k-SK" sz="1800" dirty="0" smtClean="0"/>
              <a:t>regionálne stretnutia v KE, BB, BA (marec 2016)</a:t>
            </a:r>
            <a:endParaRPr lang="sk-SK" sz="1800" dirty="0"/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k-SK" sz="1800" dirty="0" smtClean="0"/>
              <a:t>Rada vlády SR pre mimovládne neziskové organizácie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k-SK" sz="1800" dirty="0" smtClean="0"/>
              <a:t>on-line pripomienkovanie na webe úradu</a:t>
            </a:r>
            <a:endParaRPr lang="sk-SK" sz="1800" dirty="0"/>
          </a:p>
          <a:p>
            <a:pPr lvl="1" indent="0">
              <a:buNone/>
            </a:pPr>
            <a:endParaRPr lang="sk-SK" sz="1800" dirty="0" smtClean="0"/>
          </a:p>
        </p:txBody>
      </p:sp>
    </p:spTree>
    <p:extLst>
      <p:ext uri="{BB962C8B-B14F-4D97-AF65-F5344CB8AC3E}">
        <p14:creationId xmlns:p14="http://schemas.microsoft.com/office/powerpoint/2010/main" val="12323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2.1 Otvorené vzdelávacie zdroje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9271" y="1371134"/>
            <a:ext cx="8567530" cy="46813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sk-SK" b="1" i="1" dirty="0" smtClean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66318846"/>
              </p:ext>
            </p:extLst>
          </p:nvPr>
        </p:nvGraphicFramePr>
        <p:xfrm>
          <a:off x="275230" y="1214651"/>
          <a:ext cx="8686800" cy="4837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826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Vláda otvorená pre dialóg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9271" y="1371134"/>
            <a:ext cx="8567530" cy="4681311"/>
          </a:xfrm>
        </p:spPr>
        <p:txBody>
          <a:bodyPr>
            <a:normAutofit fontScale="92500"/>
          </a:bodyPr>
          <a:lstStyle/>
          <a:p>
            <a:r>
              <a:rPr lang="sk-SK" b="1" dirty="0" smtClean="0">
                <a:solidFill>
                  <a:srgbClr val="5083A5"/>
                </a:solidFill>
              </a:rPr>
              <a:t>Participácia na tvorbe verejných politík</a:t>
            </a:r>
          </a:p>
          <a:p>
            <a:r>
              <a:rPr lang="sk-SK" b="1" dirty="0" smtClean="0">
                <a:solidFill>
                  <a:srgbClr val="5083A5"/>
                </a:solidFill>
              </a:rPr>
              <a:t>Úloha </a:t>
            </a:r>
            <a:r>
              <a:rPr lang="sk-SK" b="1" dirty="0">
                <a:solidFill>
                  <a:srgbClr val="5083A5"/>
                </a:solidFill>
              </a:rPr>
              <a:t>č. </a:t>
            </a:r>
            <a:r>
              <a:rPr lang="sk-SK" b="1" dirty="0" smtClean="0">
                <a:solidFill>
                  <a:srgbClr val="5083A5"/>
                </a:solidFill>
              </a:rPr>
              <a:t>43:</a:t>
            </a:r>
            <a:endParaRPr lang="sk-SK" dirty="0">
              <a:solidFill>
                <a:srgbClr val="5083A5"/>
              </a:solidFill>
            </a:endParaRPr>
          </a:p>
          <a:p>
            <a:r>
              <a:rPr lang="sk-SK" b="1" dirty="0" smtClean="0"/>
              <a:t>Na </a:t>
            </a:r>
            <a:r>
              <a:rPr lang="sk-SK" b="1" dirty="0"/>
              <a:t>základe širokého dialógu ústredných orgánov štátnej správy so zástupcami občianskej spoločnosti identifikovať verejné politiky, ktoré budú tvorené participatívne v spolupráci so zástupcami občianskej spoločnosti. </a:t>
            </a:r>
          </a:p>
          <a:p>
            <a:r>
              <a:rPr lang="sk-SK" dirty="0"/>
              <a:t>Zodpovední: ministri, vedúci Úradu vlády SR, vedúci ostatných ústredných orgánov štátnej správy v spolupráci so splnomocnencom vlády SR pre rozvoj občianskej spoločnosti</a:t>
            </a:r>
          </a:p>
          <a:p>
            <a:r>
              <a:rPr lang="sk-SK" dirty="0"/>
              <a:t>Termín: do 31. januára 2017</a:t>
            </a:r>
          </a:p>
          <a:p>
            <a:endParaRPr lang="sk-SK" b="1" dirty="0" smtClean="0"/>
          </a:p>
          <a:p>
            <a:r>
              <a:rPr lang="sk-SK" b="1" dirty="0" smtClean="0">
                <a:solidFill>
                  <a:srgbClr val="5083A5"/>
                </a:solidFill>
              </a:rPr>
              <a:t>Úloha </a:t>
            </a:r>
            <a:r>
              <a:rPr lang="sk-SK" b="1" dirty="0">
                <a:solidFill>
                  <a:srgbClr val="5083A5"/>
                </a:solidFill>
              </a:rPr>
              <a:t>č. </a:t>
            </a:r>
            <a:r>
              <a:rPr lang="sk-SK" b="1" dirty="0" smtClean="0">
                <a:solidFill>
                  <a:srgbClr val="5083A5"/>
                </a:solidFill>
              </a:rPr>
              <a:t>44: </a:t>
            </a:r>
            <a:endParaRPr lang="sk-SK" dirty="0">
              <a:solidFill>
                <a:srgbClr val="5083A5"/>
              </a:solidFill>
            </a:endParaRPr>
          </a:p>
          <a:p>
            <a:r>
              <a:rPr lang="sk-SK" b="1" dirty="0"/>
              <a:t>Zorganizovať školenia pre zamestnancov verejnej správy v oblasti zapájania verejnosti do tvorby verejných politík, ktorí participujú na tvorbe identifikovaných verejných politík.</a:t>
            </a:r>
            <a:endParaRPr lang="sk-SK" dirty="0"/>
          </a:p>
          <a:p>
            <a:r>
              <a:rPr lang="sk-SK" dirty="0"/>
              <a:t>Zodpovední: splnomocnenec vlády SR pre rozvoj občianskej spoločnosti v spolupráci s ministrami a vedúcimi ostatných ústredných orgánov štátnej správy</a:t>
            </a:r>
          </a:p>
          <a:p>
            <a:r>
              <a:rPr lang="sk-SK" dirty="0"/>
              <a:t>Termín: priebežne, kontrolný termín k 31. decembru</a:t>
            </a:r>
          </a:p>
          <a:p>
            <a:pPr marL="457200" lvl="1" indent="0">
              <a:buNone/>
            </a:pPr>
            <a:endParaRPr lang="sk-SK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3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Vláda otvorená pre dialóg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9271" y="1091821"/>
            <a:ext cx="8567530" cy="5158853"/>
          </a:xfrm>
        </p:spPr>
        <p:txBody>
          <a:bodyPr>
            <a:normAutofit fontScale="85000" lnSpcReduction="10000"/>
          </a:bodyPr>
          <a:lstStyle/>
          <a:p>
            <a:r>
              <a:rPr lang="sk-SK" sz="1900" b="1" dirty="0" smtClean="0">
                <a:solidFill>
                  <a:srgbClr val="5083A5"/>
                </a:solidFill>
              </a:rPr>
              <a:t>Úloha </a:t>
            </a:r>
            <a:r>
              <a:rPr lang="sk-SK" sz="1900" b="1" dirty="0">
                <a:solidFill>
                  <a:srgbClr val="5083A5"/>
                </a:solidFill>
              </a:rPr>
              <a:t>č. 45:</a:t>
            </a:r>
          </a:p>
          <a:p>
            <a:r>
              <a:rPr lang="sk-SK" sz="1900" b="1" dirty="0"/>
              <a:t>Vytvoriť identifikované verejné politiky v súlade s odporúčacím materiálom „Pravidlá zapájania verejnosti do tvorby verejných politík“ v spolupráci so zástupcami občianskej spoločnosti.</a:t>
            </a:r>
            <a:endParaRPr lang="sk-SK" sz="1900" dirty="0"/>
          </a:p>
          <a:p>
            <a:r>
              <a:rPr lang="sk-SK" sz="1900" dirty="0"/>
              <a:t>Zodpovední: ministri, vedúci Úradu vlády SR, vedúci ostatných ústredných orgánov štátnej správy v spolupráci so splnomocnencom vlády SR pre rozvoj občianskej spoločnosti</a:t>
            </a:r>
          </a:p>
          <a:p>
            <a:r>
              <a:rPr lang="sk-SK" sz="1900" dirty="0"/>
              <a:t>Termín: do 31. decembra 2018</a:t>
            </a:r>
          </a:p>
          <a:p>
            <a:r>
              <a:rPr lang="sk-SK" sz="1900" dirty="0"/>
              <a:t> </a:t>
            </a:r>
          </a:p>
          <a:p>
            <a:r>
              <a:rPr lang="sk-SK" sz="1900" b="1" dirty="0">
                <a:solidFill>
                  <a:srgbClr val="5083A5"/>
                </a:solidFill>
              </a:rPr>
              <a:t>Úloha č. 46:</a:t>
            </a:r>
          </a:p>
          <a:p>
            <a:r>
              <a:rPr lang="sk-SK" sz="1900" b="1" dirty="0"/>
              <a:t>Realizovať workshopy so zameraním na výmenu skúseností zamestnancov verejnej správy, ktorí participujú na tvorbe identifikovaných verejných politík.</a:t>
            </a:r>
            <a:endParaRPr lang="sk-SK" sz="1900" dirty="0"/>
          </a:p>
          <a:p>
            <a:r>
              <a:rPr lang="sk-SK" sz="1900" dirty="0"/>
              <a:t>Zodpovední: splnomocnenec vlády SR pre rozvoj občianskej spoločnosti v spolupráci s ministrami , vedúcim úradu vlády SR, vedúcimi ostatných ústredných orgánov štátnej správy</a:t>
            </a:r>
          </a:p>
          <a:p>
            <a:r>
              <a:rPr lang="sk-SK" sz="1900" dirty="0"/>
              <a:t>Termín: do 31. decembra 2018</a:t>
            </a:r>
          </a:p>
          <a:p>
            <a:r>
              <a:rPr lang="sk-SK" sz="1900" dirty="0"/>
              <a:t> </a:t>
            </a:r>
          </a:p>
          <a:p>
            <a:r>
              <a:rPr lang="sk-SK" sz="1900" b="1" dirty="0">
                <a:solidFill>
                  <a:srgbClr val="5083A5"/>
                </a:solidFill>
              </a:rPr>
              <a:t>Úloha č. 47:</a:t>
            </a:r>
          </a:p>
          <a:p>
            <a:r>
              <a:rPr lang="sk-SK" sz="1900" b="1" dirty="0"/>
              <a:t>Vyhodnotiť identifikované participatívne procesy tvorby a implementácie verejných politík a na základe ich hodnotenia šíriť príklady dobrej praxe.</a:t>
            </a:r>
            <a:endParaRPr lang="sk-SK" sz="1900" dirty="0"/>
          </a:p>
          <a:p>
            <a:r>
              <a:rPr lang="sk-SK" sz="1900" dirty="0"/>
              <a:t>Zodpovední: splnomocnenec vlády SR pre rozvoj občianskej spoločnosti v spolupráci s ministrami, vedúcim Úradu vlády SR, vedúcimi ostaných ústredných orgánov štátnej správy</a:t>
            </a:r>
          </a:p>
          <a:p>
            <a:r>
              <a:rPr lang="sk-SK" sz="1900" dirty="0"/>
              <a:t>Termín: do 31. mája 2019</a:t>
            </a:r>
          </a:p>
          <a:p>
            <a:pPr marL="457200" lvl="1" indent="0">
              <a:buNone/>
            </a:pPr>
            <a:endParaRPr lang="sk-SK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Vláda otvorená pre dialóg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9271" y="1371134"/>
            <a:ext cx="8567530" cy="4681311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5083A5"/>
                </a:solidFill>
              </a:rPr>
              <a:t>Úloha č. 48:</a:t>
            </a:r>
            <a:endParaRPr lang="sk-SK" dirty="0">
              <a:solidFill>
                <a:srgbClr val="5083A5"/>
              </a:solidFill>
            </a:endParaRPr>
          </a:p>
          <a:p>
            <a:r>
              <a:rPr lang="sk-SK" b="1" dirty="0"/>
              <a:t>Podporovať partnerstvo a dialóg medzi verejnou správou, občanmi a mimovládnymi neziskovými organizáciami na národnej, regionálnej a lokálnej úrovni v oblasti participatívnej tvorby verejných politík.</a:t>
            </a:r>
            <a:endParaRPr lang="sk-SK" dirty="0"/>
          </a:p>
          <a:p>
            <a:r>
              <a:rPr lang="sk-SK" dirty="0"/>
              <a:t>Zodpovedný: splnomocnenec vlády SR pre rozvoj občianskej spoločnosti </a:t>
            </a:r>
          </a:p>
          <a:p>
            <a:r>
              <a:rPr lang="sk-SK" dirty="0"/>
              <a:t>Termín: do 30. júna </a:t>
            </a:r>
            <a:r>
              <a:rPr lang="sk-SK" dirty="0" smtClean="0"/>
              <a:t>2019</a:t>
            </a:r>
          </a:p>
          <a:p>
            <a:endParaRPr lang="sk-SK" dirty="0"/>
          </a:p>
          <a:p>
            <a:r>
              <a:rPr lang="sk-SK" b="1" dirty="0">
                <a:solidFill>
                  <a:srgbClr val="5083A5"/>
                </a:solidFill>
              </a:rPr>
              <a:t>Úloha č. 49:</a:t>
            </a:r>
            <a:endParaRPr lang="sk-SK" dirty="0">
              <a:solidFill>
                <a:srgbClr val="5083A5"/>
              </a:solidFill>
            </a:endParaRPr>
          </a:p>
          <a:p>
            <a:r>
              <a:rPr lang="sk-SK" b="1" dirty="0"/>
              <a:t>Navrhnúť odporúčanie na internú smernicu o využívaní bezplatných on-line nástrojov pri participatívnej tvorbe verejných politík.</a:t>
            </a:r>
            <a:endParaRPr lang="sk-SK" dirty="0"/>
          </a:p>
          <a:p>
            <a:r>
              <a:rPr lang="sk-SK" dirty="0"/>
              <a:t>Zodpovedný: splnomocnenec vlády SR pre rozvoj občianskej spoločnosti </a:t>
            </a:r>
          </a:p>
          <a:p>
            <a:r>
              <a:rPr lang="sk-SK" dirty="0"/>
              <a:t>Termín: do 31. marca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5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Vláda otvorená pre dialóg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9271" y="1132764"/>
            <a:ext cx="8567530" cy="5254388"/>
          </a:xfrm>
        </p:spPr>
        <p:txBody>
          <a:bodyPr>
            <a:normAutofit fontScale="92500" lnSpcReduction="10000"/>
          </a:bodyPr>
          <a:lstStyle/>
          <a:p>
            <a:r>
              <a:rPr lang="sk-SK" b="1" dirty="0" smtClean="0">
                <a:solidFill>
                  <a:srgbClr val="5083A5"/>
                </a:solidFill>
              </a:rPr>
              <a:t>Vzdelávanie </a:t>
            </a:r>
            <a:r>
              <a:rPr lang="sk-SK" b="1" dirty="0">
                <a:solidFill>
                  <a:srgbClr val="5083A5"/>
                </a:solidFill>
              </a:rPr>
              <a:t>a osveta </a:t>
            </a:r>
            <a:endParaRPr lang="sk-SK" b="1" dirty="0" smtClean="0">
              <a:solidFill>
                <a:srgbClr val="5083A5"/>
              </a:solidFill>
            </a:endParaRPr>
          </a:p>
          <a:p>
            <a:r>
              <a:rPr lang="sk-SK" b="1" dirty="0" smtClean="0">
                <a:solidFill>
                  <a:srgbClr val="5083A5"/>
                </a:solidFill>
              </a:rPr>
              <a:t>Úloha </a:t>
            </a:r>
            <a:r>
              <a:rPr lang="sk-SK" b="1" dirty="0">
                <a:solidFill>
                  <a:srgbClr val="5083A5"/>
                </a:solidFill>
              </a:rPr>
              <a:t>č. </a:t>
            </a:r>
            <a:r>
              <a:rPr lang="sk-SK" b="1" dirty="0" smtClean="0">
                <a:solidFill>
                  <a:srgbClr val="5083A5"/>
                </a:solidFill>
              </a:rPr>
              <a:t>50:</a:t>
            </a:r>
            <a:r>
              <a:rPr lang="sk-SK" dirty="0">
                <a:solidFill>
                  <a:srgbClr val="5083A5"/>
                </a:solidFill>
              </a:rPr>
              <a:t> </a:t>
            </a:r>
            <a:endParaRPr lang="sk-SK" dirty="0" smtClean="0">
              <a:solidFill>
                <a:srgbClr val="5083A5"/>
              </a:solidFill>
            </a:endParaRPr>
          </a:p>
          <a:p>
            <a:r>
              <a:rPr lang="sk-SK" b="1" dirty="0" smtClean="0"/>
              <a:t>Vytvoriť </a:t>
            </a:r>
            <a:r>
              <a:rPr lang="sk-SK" b="1" dirty="0"/>
              <a:t>vzdelávacie nástroje v oblasti participácie.</a:t>
            </a:r>
            <a:endParaRPr lang="sk-SK" dirty="0"/>
          </a:p>
          <a:p>
            <a:r>
              <a:rPr lang="sk-SK" dirty="0"/>
              <a:t>Zodpovedný: splnomocnenec vlády SR pre rozvoj občianskej participácie</a:t>
            </a:r>
          </a:p>
          <a:p>
            <a:r>
              <a:rPr lang="sk-SK" dirty="0"/>
              <a:t>Termín: do 31. júna 2019</a:t>
            </a:r>
          </a:p>
          <a:p>
            <a:r>
              <a:rPr lang="sk-SK" dirty="0"/>
              <a:t> </a:t>
            </a:r>
          </a:p>
          <a:p>
            <a:r>
              <a:rPr lang="sk-SK" b="1" dirty="0">
                <a:solidFill>
                  <a:srgbClr val="5083A5"/>
                </a:solidFill>
              </a:rPr>
              <a:t>Úloha č. 51: </a:t>
            </a:r>
            <a:endParaRPr lang="sk-SK" dirty="0">
              <a:solidFill>
                <a:srgbClr val="5083A5"/>
              </a:solidFill>
            </a:endParaRPr>
          </a:p>
          <a:p>
            <a:r>
              <a:rPr lang="sk-SK" b="1" dirty="0"/>
              <a:t>Využívať vzdelávacie nástroje v oblasti participácie v rámci formálneho vzdelávania s využitím metód neformálneho vzdelávania. </a:t>
            </a:r>
            <a:endParaRPr lang="sk-SK" dirty="0"/>
          </a:p>
          <a:p>
            <a:r>
              <a:rPr lang="sk-SK" dirty="0"/>
              <a:t>Zodpovedný: minister školstva, vedy, výskumu a športu</a:t>
            </a:r>
          </a:p>
          <a:p>
            <a:r>
              <a:rPr lang="sk-SK" dirty="0"/>
              <a:t>Termín: priebežne od 30. júla 2019, kontrolný termín k 31 decembru</a:t>
            </a:r>
          </a:p>
          <a:p>
            <a:endParaRPr lang="sk-SK" b="1" dirty="0" smtClean="0"/>
          </a:p>
          <a:p>
            <a:r>
              <a:rPr lang="sk-SK" b="1" dirty="0" smtClean="0">
                <a:solidFill>
                  <a:srgbClr val="5083A5"/>
                </a:solidFill>
              </a:rPr>
              <a:t>Úloha </a:t>
            </a:r>
            <a:r>
              <a:rPr lang="sk-SK" b="1" dirty="0">
                <a:solidFill>
                  <a:srgbClr val="5083A5"/>
                </a:solidFill>
              </a:rPr>
              <a:t>č. 52:</a:t>
            </a:r>
            <a:endParaRPr lang="sk-SK" dirty="0">
              <a:solidFill>
                <a:srgbClr val="5083A5"/>
              </a:solidFill>
            </a:endParaRPr>
          </a:p>
          <a:p>
            <a:r>
              <a:rPr lang="sk-SK" b="1" dirty="0"/>
              <a:t>Vypracovať odporúčania pre zakotvenie participatívnych procesov do organizačných procesov, interných smerníc a iných dokumentov pre potreby ústredných orgánov štátnej správy. </a:t>
            </a:r>
            <a:endParaRPr lang="sk-SK" dirty="0"/>
          </a:p>
          <a:p>
            <a:r>
              <a:rPr lang="sk-SK" dirty="0"/>
              <a:t>Zodpovední: splnomocnenec vlády SR pre rozvoj občianskej spoločnosti v spolupráci s podpredsedom vlády a ministrom vnútra</a:t>
            </a:r>
          </a:p>
          <a:p>
            <a:r>
              <a:rPr lang="sk-SK" dirty="0"/>
              <a:t>Termín: do 31. decembra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67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smtClean="0"/>
              <a:t>Vláda otvorená pre dialóg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9271" y="1371134"/>
            <a:ext cx="8567530" cy="4681311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5083A5"/>
                </a:solidFill>
              </a:rPr>
              <a:t>Úloha č. 48:</a:t>
            </a:r>
            <a:endParaRPr lang="sk-SK" dirty="0">
              <a:solidFill>
                <a:srgbClr val="5083A5"/>
              </a:solidFill>
            </a:endParaRPr>
          </a:p>
          <a:p>
            <a:r>
              <a:rPr lang="sk-SK" b="1" dirty="0"/>
              <a:t>Podporovať partnerstvo a dialóg medzi verejnou správou, občanmi a mimovládnymi neziskovými organizáciami na národnej, regionálnej a lokálnej úrovni v oblasti participatívnej tvorby verejných politík.</a:t>
            </a:r>
            <a:endParaRPr lang="sk-SK" dirty="0"/>
          </a:p>
          <a:p>
            <a:r>
              <a:rPr lang="sk-SK" dirty="0"/>
              <a:t>Zodpovedný: splnomocnenec vlády SR pre rozvoj občianskej spoločnosti </a:t>
            </a:r>
          </a:p>
          <a:p>
            <a:r>
              <a:rPr lang="sk-SK" dirty="0"/>
              <a:t>Termín: do 30. júna </a:t>
            </a:r>
            <a:r>
              <a:rPr lang="sk-SK" dirty="0" smtClean="0"/>
              <a:t>2019</a:t>
            </a:r>
          </a:p>
          <a:p>
            <a:endParaRPr lang="sk-SK" dirty="0"/>
          </a:p>
          <a:p>
            <a:r>
              <a:rPr lang="sk-SK" b="1" dirty="0">
                <a:solidFill>
                  <a:srgbClr val="5083A5"/>
                </a:solidFill>
              </a:rPr>
              <a:t>Úloha č. 49:</a:t>
            </a:r>
            <a:endParaRPr lang="sk-SK" dirty="0">
              <a:solidFill>
                <a:srgbClr val="5083A5"/>
              </a:solidFill>
            </a:endParaRPr>
          </a:p>
          <a:p>
            <a:r>
              <a:rPr lang="sk-SK" b="1" dirty="0"/>
              <a:t>Navrhnúť odporúčanie na internú smernicu o využívaní bezplatných on-line nástrojov pri participatívnej tvorbe verejných politík.</a:t>
            </a:r>
            <a:endParaRPr lang="sk-SK" dirty="0"/>
          </a:p>
          <a:p>
            <a:r>
              <a:rPr lang="sk-SK" dirty="0"/>
              <a:t>Zodpovedný: splnomocnenec vlády SR pre rozvoj občianskej spoločnosti </a:t>
            </a:r>
          </a:p>
          <a:p>
            <a:r>
              <a:rPr lang="sk-SK" dirty="0"/>
              <a:t>Termín: do 31. marca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2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GovWeek_prezentacia 2016-10-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40442194E81441B202D6BF47FB1073" ma:contentTypeVersion="0" ma:contentTypeDescription="Umožňuje vytvoriť nový dokument." ma:contentTypeScope="" ma:versionID="c52dbdecfee6270b5fcc5f30c56cc7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03bc20b3b442f8046c3eea305e14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CAA68B-4C53-4400-987D-6C54B0FF9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9EE37D-F4EE-4E71-9006-03C62319FA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601498-0F12-4511-A570-8F68498BCF97}">
  <ds:schemaRefs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OpenGovWeek_prezentacia 2016-10-19</Template>
  <TotalTime>626</TotalTime>
  <Words>447</Words>
  <Application>Microsoft Office PowerPoint</Application>
  <PresentationFormat>Prezentácia na obrazovke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OpenGovWeek_prezentacia 2016-10-19</vt:lpstr>
      <vt:lpstr>Open Governmet Week</vt:lpstr>
      <vt:lpstr>Iniciatíva pre otvorené vládnutie</vt:lpstr>
      <vt:lpstr>Tvorba úloh</vt:lpstr>
      <vt:lpstr>2.1 Otvorené vzdelávacie zdroje</vt:lpstr>
      <vt:lpstr>Vláda otvorená pre dialóg</vt:lpstr>
      <vt:lpstr>Vláda otvorená pre dialóg</vt:lpstr>
      <vt:lpstr>Vláda otvorená pre dialóg</vt:lpstr>
      <vt:lpstr>Vláda otvorená pre dialóg</vt:lpstr>
      <vt:lpstr>Vláda otvorená pre dialóg</vt:lpstr>
      <vt:lpstr>Ďakujem za pozornosť!</vt:lpstr>
    </vt:vector>
  </TitlesOfParts>
  <Company>MVSR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Governmet Week</dc:title>
  <dc:creator>Skarlet Ondrejčáková</dc:creator>
  <cp:lastModifiedBy>Iveta Ferčíková</cp:lastModifiedBy>
  <cp:revision>19</cp:revision>
  <cp:lastPrinted>2016-10-15T12:48:44Z</cp:lastPrinted>
  <dcterms:created xsi:type="dcterms:W3CDTF">2016-10-07T07:38:52Z</dcterms:created>
  <dcterms:modified xsi:type="dcterms:W3CDTF">2016-10-16T08:37:34Z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0x0101008240442194E81441B202D6BF47FB1073</vt:lpwstr>
  </property>
</Properties>
</file>