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2D69A-EE4E-4931-9E31-476F533A3ACD}" type="doc">
      <dgm:prSet loTypeId="urn:microsoft.com/office/officeart/2005/8/layout/vList2" loCatId="list" qsTypeId="urn:microsoft.com/office/officeart/2005/8/quickstyle/3d2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06999562-2A3C-418D-8950-A73D6BBDBA3E}">
      <dgm:prSet/>
      <dgm:spPr/>
      <dgm:t>
        <a:bodyPr/>
        <a:lstStyle/>
        <a:p>
          <a:pPr algn="ctr" rtl="0"/>
          <a:r>
            <a:rPr lang="sk-SK" dirty="0" smtClean="0"/>
            <a:t>Otvorená vláda</a:t>
          </a:r>
          <a:br>
            <a:rPr lang="sk-SK" dirty="0" smtClean="0"/>
          </a:br>
          <a:r>
            <a:rPr lang="sk-SK" dirty="0" smtClean="0"/>
            <a:t>Akčný plán</a:t>
          </a:r>
          <a:endParaRPr lang="sk-SK" dirty="0"/>
        </a:p>
      </dgm:t>
    </dgm:pt>
    <dgm:pt modelId="{61861D65-D791-41E8-B6C8-8102F94DEAE2}" type="parTrans" cxnId="{452D8C6D-D944-421C-A71F-96D419F3200C}">
      <dgm:prSet/>
      <dgm:spPr/>
      <dgm:t>
        <a:bodyPr/>
        <a:lstStyle/>
        <a:p>
          <a:endParaRPr lang="sk-SK"/>
        </a:p>
      </dgm:t>
    </dgm:pt>
    <dgm:pt modelId="{3E7D5C36-B131-4CBE-82BF-97FE6E9F6472}" type="sibTrans" cxnId="{452D8C6D-D944-421C-A71F-96D419F3200C}">
      <dgm:prSet/>
      <dgm:spPr/>
      <dgm:t>
        <a:bodyPr/>
        <a:lstStyle/>
        <a:p>
          <a:endParaRPr lang="sk-SK"/>
        </a:p>
      </dgm:t>
    </dgm:pt>
    <dgm:pt modelId="{4680EE2A-5549-4123-951A-E506F9541520}" type="pres">
      <dgm:prSet presAssocID="{73C2D69A-EE4E-4931-9E31-476F533A3ACD}" presName="linear" presStyleCnt="0">
        <dgm:presLayoutVars>
          <dgm:animLvl val="lvl"/>
          <dgm:resizeHandles val="exact"/>
        </dgm:presLayoutVars>
      </dgm:prSet>
      <dgm:spPr/>
    </dgm:pt>
    <dgm:pt modelId="{6ACD51CE-8535-41FF-82D2-9D377358F94B}" type="pres">
      <dgm:prSet presAssocID="{06999562-2A3C-418D-8950-A73D6BBDBA3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781CE6C-BB8D-4DE3-AD78-146F4280DE1F}" type="presOf" srcId="{73C2D69A-EE4E-4931-9E31-476F533A3ACD}" destId="{4680EE2A-5549-4123-951A-E506F9541520}" srcOrd="0" destOrd="0" presId="urn:microsoft.com/office/officeart/2005/8/layout/vList2"/>
    <dgm:cxn modelId="{452D8C6D-D944-421C-A71F-96D419F3200C}" srcId="{73C2D69A-EE4E-4931-9E31-476F533A3ACD}" destId="{06999562-2A3C-418D-8950-A73D6BBDBA3E}" srcOrd="0" destOrd="0" parTransId="{61861D65-D791-41E8-B6C8-8102F94DEAE2}" sibTransId="{3E7D5C36-B131-4CBE-82BF-97FE6E9F6472}"/>
    <dgm:cxn modelId="{1F62226D-1FEF-4F82-BD05-8D87954CD8BD}" type="presOf" srcId="{06999562-2A3C-418D-8950-A73D6BBDBA3E}" destId="{6ACD51CE-8535-41FF-82D2-9D377358F94B}" srcOrd="0" destOrd="0" presId="urn:microsoft.com/office/officeart/2005/8/layout/vList2"/>
    <dgm:cxn modelId="{09B552D0-007C-48C4-AADE-2E517F7C0A6A}" type="presParOf" srcId="{4680EE2A-5549-4123-951A-E506F9541520}" destId="{6ACD51CE-8535-41FF-82D2-9D377358F9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3D17EB-5F89-48AB-91DC-259A2DC126BD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B07E45FC-A295-4EBD-AF5F-3B445E17ACAF}">
      <dgm:prSet/>
      <dgm:spPr/>
      <dgm:t>
        <a:bodyPr/>
        <a:lstStyle/>
        <a:p>
          <a:pPr rtl="0"/>
          <a:r>
            <a:rPr lang="sk-SK" smtClean="0"/>
            <a:t>Portál otvorených dát</a:t>
          </a:r>
          <a:endParaRPr lang="sk-SK"/>
        </a:p>
      </dgm:t>
    </dgm:pt>
    <dgm:pt modelId="{03DEE491-64C1-457D-8630-E68EA2F92497}" type="parTrans" cxnId="{CF413339-2785-49CB-925A-5CEEC0DA8F9F}">
      <dgm:prSet/>
      <dgm:spPr/>
      <dgm:t>
        <a:bodyPr/>
        <a:lstStyle/>
        <a:p>
          <a:endParaRPr lang="sk-SK"/>
        </a:p>
      </dgm:t>
    </dgm:pt>
    <dgm:pt modelId="{AC1F3DF3-92DE-4A80-B81C-1D30BC936DF3}" type="sibTrans" cxnId="{CF413339-2785-49CB-925A-5CEEC0DA8F9F}">
      <dgm:prSet/>
      <dgm:spPr/>
      <dgm:t>
        <a:bodyPr/>
        <a:lstStyle/>
        <a:p>
          <a:endParaRPr lang="sk-SK"/>
        </a:p>
      </dgm:t>
    </dgm:pt>
    <dgm:pt modelId="{1E1622A3-FF05-4A14-8CDF-F573C8D585E2}" type="pres">
      <dgm:prSet presAssocID="{B23D17EB-5F89-48AB-91DC-259A2DC126BD}" presName="linear" presStyleCnt="0">
        <dgm:presLayoutVars>
          <dgm:animLvl val="lvl"/>
          <dgm:resizeHandles val="exact"/>
        </dgm:presLayoutVars>
      </dgm:prSet>
      <dgm:spPr/>
    </dgm:pt>
    <dgm:pt modelId="{EB0025A5-73E7-4E59-ACFF-6B9C8A25548E}" type="pres">
      <dgm:prSet presAssocID="{B07E45FC-A295-4EBD-AF5F-3B445E17ACA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F413339-2785-49CB-925A-5CEEC0DA8F9F}" srcId="{B23D17EB-5F89-48AB-91DC-259A2DC126BD}" destId="{B07E45FC-A295-4EBD-AF5F-3B445E17ACAF}" srcOrd="0" destOrd="0" parTransId="{03DEE491-64C1-457D-8630-E68EA2F92497}" sibTransId="{AC1F3DF3-92DE-4A80-B81C-1D30BC936DF3}"/>
    <dgm:cxn modelId="{CE0FAA7D-FB50-4E01-862A-32547CB9BA2E}" type="presOf" srcId="{B23D17EB-5F89-48AB-91DC-259A2DC126BD}" destId="{1E1622A3-FF05-4A14-8CDF-F573C8D585E2}" srcOrd="0" destOrd="0" presId="urn:microsoft.com/office/officeart/2005/8/layout/vList2"/>
    <dgm:cxn modelId="{3C644DFA-4293-4AC6-AD06-4F7184F6ACC1}" type="presOf" srcId="{B07E45FC-A295-4EBD-AF5F-3B445E17ACAF}" destId="{EB0025A5-73E7-4E59-ACFF-6B9C8A25548E}" srcOrd="0" destOrd="0" presId="urn:microsoft.com/office/officeart/2005/8/layout/vList2"/>
    <dgm:cxn modelId="{AE436C9A-6FFB-4855-AF81-9B3DB43F7FED}" type="presParOf" srcId="{1E1622A3-FF05-4A14-8CDF-F573C8D585E2}" destId="{EB0025A5-73E7-4E59-ACFF-6B9C8A2554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13B9D35-DAC4-474E-B08E-43557FE0B3F0}" type="doc">
      <dgm:prSet loTypeId="urn:microsoft.com/office/officeart/2005/8/layout/arrow2" loCatId="process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75219C7E-44D0-4E0B-8E23-3F58CAF6D1A8}">
      <dgm:prSet/>
      <dgm:spPr/>
      <dgm:t>
        <a:bodyPr/>
        <a:lstStyle/>
        <a:p>
          <a:pPr rtl="0"/>
          <a:r>
            <a:rPr lang="sk-SK" smtClean="0"/>
            <a:t>2 datasety za rezort</a:t>
          </a:r>
          <a:endParaRPr lang="sk-SK"/>
        </a:p>
      </dgm:t>
    </dgm:pt>
    <dgm:pt modelId="{7C9338AE-49D1-4139-8AA6-8A71EF8AF329}" type="parTrans" cxnId="{ED9991E6-D59C-4185-A8B9-81A6ED582545}">
      <dgm:prSet/>
      <dgm:spPr/>
      <dgm:t>
        <a:bodyPr/>
        <a:lstStyle/>
        <a:p>
          <a:endParaRPr lang="sk-SK"/>
        </a:p>
      </dgm:t>
    </dgm:pt>
    <dgm:pt modelId="{5BC77EEF-0B57-49EA-82F1-35F590C56A2A}" type="sibTrans" cxnId="{ED9991E6-D59C-4185-A8B9-81A6ED582545}">
      <dgm:prSet/>
      <dgm:spPr/>
      <dgm:t>
        <a:bodyPr/>
        <a:lstStyle/>
        <a:p>
          <a:endParaRPr lang="sk-SK"/>
        </a:p>
      </dgm:t>
    </dgm:pt>
    <dgm:pt modelId="{D24DA631-3105-490D-BC8D-F581A470DF03}">
      <dgm:prSet/>
      <dgm:spPr/>
      <dgm:t>
        <a:bodyPr/>
        <a:lstStyle/>
        <a:p>
          <a:pPr rtl="0"/>
          <a:r>
            <a:rPr lang="sk-SK" smtClean="0"/>
            <a:t>Zmapovanie všetkých datasetov (formátovanie, metadata, atď.)</a:t>
          </a:r>
          <a:endParaRPr lang="sk-SK"/>
        </a:p>
      </dgm:t>
    </dgm:pt>
    <dgm:pt modelId="{F4629779-48A7-4161-A7E4-876AC3A62B1D}" type="parTrans" cxnId="{45B3000B-DED0-420B-AF57-17D75E38B977}">
      <dgm:prSet/>
      <dgm:spPr/>
      <dgm:t>
        <a:bodyPr/>
        <a:lstStyle/>
        <a:p>
          <a:endParaRPr lang="sk-SK"/>
        </a:p>
      </dgm:t>
    </dgm:pt>
    <dgm:pt modelId="{2A75FD97-B5F3-4FF1-9635-B525468E2C2A}" type="sibTrans" cxnId="{45B3000B-DED0-420B-AF57-17D75E38B977}">
      <dgm:prSet/>
      <dgm:spPr/>
      <dgm:t>
        <a:bodyPr/>
        <a:lstStyle/>
        <a:p>
          <a:endParaRPr lang="sk-SK"/>
        </a:p>
      </dgm:t>
    </dgm:pt>
    <dgm:pt modelId="{A764CF5D-9C85-4B5A-9759-84633FF3BE39}">
      <dgm:prSet/>
      <dgm:spPr/>
      <dgm:t>
        <a:bodyPr/>
        <a:lstStyle/>
        <a:p>
          <a:pPr rtl="0"/>
          <a:r>
            <a:rPr lang="sk-SK" smtClean="0"/>
            <a:t>Plán ich postupného zverejňovania</a:t>
          </a:r>
          <a:endParaRPr lang="sk-SK"/>
        </a:p>
      </dgm:t>
    </dgm:pt>
    <dgm:pt modelId="{E135377F-CE0A-41D1-B59D-74890A494DAA}" type="parTrans" cxnId="{A7136A06-43BD-405F-830B-AAD060140269}">
      <dgm:prSet/>
      <dgm:spPr/>
      <dgm:t>
        <a:bodyPr/>
        <a:lstStyle/>
        <a:p>
          <a:endParaRPr lang="sk-SK"/>
        </a:p>
      </dgm:t>
    </dgm:pt>
    <dgm:pt modelId="{56852DE2-3052-4ACB-BC2E-B74CFCD64AC5}" type="sibTrans" cxnId="{A7136A06-43BD-405F-830B-AAD060140269}">
      <dgm:prSet/>
      <dgm:spPr/>
      <dgm:t>
        <a:bodyPr/>
        <a:lstStyle/>
        <a:p>
          <a:endParaRPr lang="sk-SK"/>
        </a:p>
      </dgm:t>
    </dgm:pt>
    <dgm:pt modelId="{8F6C771B-EB32-4E13-9A0C-1B43840ED138}" type="pres">
      <dgm:prSet presAssocID="{213B9D35-DAC4-474E-B08E-43557FE0B3F0}" presName="arrowDiagram" presStyleCnt="0">
        <dgm:presLayoutVars>
          <dgm:chMax val="5"/>
          <dgm:dir/>
          <dgm:resizeHandles val="exact"/>
        </dgm:presLayoutVars>
      </dgm:prSet>
      <dgm:spPr/>
    </dgm:pt>
    <dgm:pt modelId="{9495A065-1BF7-4782-A08E-F384209D486D}" type="pres">
      <dgm:prSet presAssocID="{213B9D35-DAC4-474E-B08E-43557FE0B3F0}" presName="arrow" presStyleLbl="bgShp" presStyleIdx="0" presStyleCnt="1"/>
      <dgm:spPr/>
    </dgm:pt>
    <dgm:pt modelId="{8A0E5EAB-BC91-4725-B037-BDF87F7D8A4C}" type="pres">
      <dgm:prSet presAssocID="{213B9D35-DAC4-474E-B08E-43557FE0B3F0}" presName="arrowDiagram3" presStyleCnt="0"/>
      <dgm:spPr/>
    </dgm:pt>
    <dgm:pt modelId="{C8742816-F22C-4E0C-A03F-0193783CD9D3}" type="pres">
      <dgm:prSet presAssocID="{75219C7E-44D0-4E0B-8E23-3F58CAF6D1A8}" presName="bullet3a" presStyleLbl="node1" presStyleIdx="0" presStyleCnt="3"/>
      <dgm:spPr/>
    </dgm:pt>
    <dgm:pt modelId="{18B7572A-B538-41ED-8949-91758C3A4152}" type="pres">
      <dgm:prSet presAssocID="{75219C7E-44D0-4E0B-8E23-3F58CAF6D1A8}" presName="textBox3a" presStyleLbl="revTx" presStyleIdx="0" presStyleCnt="3">
        <dgm:presLayoutVars>
          <dgm:bulletEnabled val="1"/>
        </dgm:presLayoutVars>
      </dgm:prSet>
      <dgm:spPr/>
    </dgm:pt>
    <dgm:pt modelId="{7823A24D-3263-4C54-89B7-C38FB11AD2CA}" type="pres">
      <dgm:prSet presAssocID="{D24DA631-3105-490D-BC8D-F581A470DF03}" presName="bullet3b" presStyleLbl="node1" presStyleIdx="1" presStyleCnt="3"/>
      <dgm:spPr/>
    </dgm:pt>
    <dgm:pt modelId="{BA901104-3EBE-4584-8630-A33F24EDDE06}" type="pres">
      <dgm:prSet presAssocID="{D24DA631-3105-490D-BC8D-F581A470DF03}" presName="textBox3b" presStyleLbl="revTx" presStyleIdx="1" presStyleCnt="3">
        <dgm:presLayoutVars>
          <dgm:bulletEnabled val="1"/>
        </dgm:presLayoutVars>
      </dgm:prSet>
      <dgm:spPr/>
    </dgm:pt>
    <dgm:pt modelId="{F2029015-34BB-4508-9B24-168FA02E4437}" type="pres">
      <dgm:prSet presAssocID="{A764CF5D-9C85-4B5A-9759-84633FF3BE39}" presName="bullet3c" presStyleLbl="node1" presStyleIdx="2" presStyleCnt="3"/>
      <dgm:spPr/>
    </dgm:pt>
    <dgm:pt modelId="{D7D4165F-C2C1-4FB9-81A1-4D70872C69D3}" type="pres">
      <dgm:prSet presAssocID="{A764CF5D-9C85-4B5A-9759-84633FF3BE39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1C762B2C-ACD1-47A1-9209-DA7233C06CA8}" type="presOf" srcId="{75219C7E-44D0-4E0B-8E23-3F58CAF6D1A8}" destId="{18B7572A-B538-41ED-8949-91758C3A4152}" srcOrd="0" destOrd="0" presId="urn:microsoft.com/office/officeart/2005/8/layout/arrow2"/>
    <dgm:cxn modelId="{ED9991E6-D59C-4185-A8B9-81A6ED582545}" srcId="{213B9D35-DAC4-474E-B08E-43557FE0B3F0}" destId="{75219C7E-44D0-4E0B-8E23-3F58CAF6D1A8}" srcOrd="0" destOrd="0" parTransId="{7C9338AE-49D1-4139-8AA6-8A71EF8AF329}" sibTransId="{5BC77EEF-0B57-49EA-82F1-35F590C56A2A}"/>
    <dgm:cxn modelId="{45B3000B-DED0-420B-AF57-17D75E38B977}" srcId="{213B9D35-DAC4-474E-B08E-43557FE0B3F0}" destId="{D24DA631-3105-490D-BC8D-F581A470DF03}" srcOrd="1" destOrd="0" parTransId="{F4629779-48A7-4161-A7E4-876AC3A62B1D}" sibTransId="{2A75FD97-B5F3-4FF1-9635-B525468E2C2A}"/>
    <dgm:cxn modelId="{A7136A06-43BD-405F-830B-AAD060140269}" srcId="{213B9D35-DAC4-474E-B08E-43557FE0B3F0}" destId="{A764CF5D-9C85-4B5A-9759-84633FF3BE39}" srcOrd="2" destOrd="0" parTransId="{E135377F-CE0A-41D1-B59D-74890A494DAA}" sibTransId="{56852DE2-3052-4ACB-BC2E-B74CFCD64AC5}"/>
    <dgm:cxn modelId="{3E02278A-C7BE-4B6E-9469-1234CA26DD0B}" type="presOf" srcId="{D24DA631-3105-490D-BC8D-F581A470DF03}" destId="{BA901104-3EBE-4584-8630-A33F24EDDE06}" srcOrd="0" destOrd="0" presId="urn:microsoft.com/office/officeart/2005/8/layout/arrow2"/>
    <dgm:cxn modelId="{E41D1950-A8DD-4E2D-AD99-EA2C530E3758}" type="presOf" srcId="{A764CF5D-9C85-4B5A-9759-84633FF3BE39}" destId="{D7D4165F-C2C1-4FB9-81A1-4D70872C69D3}" srcOrd="0" destOrd="0" presId="urn:microsoft.com/office/officeart/2005/8/layout/arrow2"/>
    <dgm:cxn modelId="{7B2D1AC0-0DF1-4CC1-9648-29B42432D7D2}" type="presOf" srcId="{213B9D35-DAC4-474E-B08E-43557FE0B3F0}" destId="{8F6C771B-EB32-4E13-9A0C-1B43840ED138}" srcOrd="0" destOrd="0" presId="urn:microsoft.com/office/officeart/2005/8/layout/arrow2"/>
    <dgm:cxn modelId="{983F8CD1-FEE2-4EF6-871B-1664626BB0C2}" type="presParOf" srcId="{8F6C771B-EB32-4E13-9A0C-1B43840ED138}" destId="{9495A065-1BF7-4782-A08E-F384209D486D}" srcOrd="0" destOrd="0" presId="urn:microsoft.com/office/officeart/2005/8/layout/arrow2"/>
    <dgm:cxn modelId="{2CA049A3-5F48-4D92-9D5E-48C25CA42C51}" type="presParOf" srcId="{8F6C771B-EB32-4E13-9A0C-1B43840ED138}" destId="{8A0E5EAB-BC91-4725-B037-BDF87F7D8A4C}" srcOrd="1" destOrd="0" presId="urn:microsoft.com/office/officeart/2005/8/layout/arrow2"/>
    <dgm:cxn modelId="{0432F863-181C-475E-9CA5-3DD3B7E0CABF}" type="presParOf" srcId="{8A0E5EAB-BC91-4725-B037-BDF87F7D8A4C}" destId="{C8742816-F22C-4E0C-A03F-0193783CD9D3}" srcOrd="0" destOrd="0" presId="urn:microsoft.com/office/officeart/2005/8/layout/arrow2"/>
    <dgm:cxn modelId="{417CF8DF-1A75-494D-9E48-E080E9FC65C0}" type="presParOf" srcId="{8A0E5EAB-BC91-4725-B037-BDF87F7D8A4C}" destId="{18B7572A-B538-41ED-8949-91758C3A4152}" srcOrd="1" destOrd="0" presId="urn:microsoft.com/office/officeart/2005/8/layout/arrow2"/>
    <dgm:cxn modelId="{B64788A6-2EA6-45C6-BAA8-257925CC33D1}" type="presParOf" srcId="{8A0E5EAB-BC91-4725-B037-BDF87F7D8A4C}" destId="{7823A24D-3263-4C54-89B7-C38FB11AD2CA}" srcOrd="2" destOrd="0" presId="urn:microsoft.com/office/officeart/2005/8/layout/arrow2"/>
    <dgm:cxn modelId="{7DD59DE8-7A04-4741-B94F-9EF0B78CCF1D}" type="presParOf" srcId="{8A0E5EAB-BC91-4725-B037-BDF87F7D8A4C}" destId="{BA901104-3EBE-4584-8630-A33F24EDDE06}" srcOrd="3" destOrd="0" presId="urn:microsoft.com/office/officeart/2005/8/layout/arrow2"/>
    <dgm:cxn modelId="{E322A96C-C1E4-4D51-9627-74922448C971}" type="presParOf" srcId="{8A0E5EAB-BC91-4725-B037-BDF87F7D8A4C}" destId="{F2029015-34BB-4508-9B24-168FA02E4437}" srcOrd="4" destOrd="0" presId="urn:microsoft.com/office/officeart/2005/8/layout/arrow2"/>
    <dgm:cxn modelId="{28959D8A-74AE-40B3-9E59-D5F3EDA59AF0}" type="presParOf" srcId="{8A0E5EAB-BC91-4725-B037-BDF87F7D8A4C}" destId="{D7D4165F-C2C1-4FB9-81A1-4D70872C69D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970682-431A-4D23-A3F3-DAF7C0DC7D67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AD4EE84A-0F48-4AB9-94B8-31074B990698}">
      <dgm:prSet/>
      <dgm:spPr/>
      <dgm:t>
        <a:bodyPr/>
        <a:lstStyle/>
        <a:p>
          <a:pPr rtl="0"/>
          <a:r>
            <a:rPr lang="sk-SK" smtClean="0"/>
            <a:t>EÚ fondy a dotácie</a:t>
          </a:r>
          <a:endParaRPr lang="sk-SK"/>
        </a:p>
      </dgm:t>
    </dgm:pt>
    <dgm:pt modelId="{6BB5CDD4-8724-43F9-8912-DAD20E1DE0C8}" type="parTrans" cxnId="{1761DD86-78B4-49D0-A17A-70E063CA7B7C}">
      <dgm:prSet/>
      <dgm:spPr/>
      <dgm:t>
        <a:bodyPr/>
        <a:lstStyle/>
        <a:p>
          <a:endParaRPr lang="sk-SK"/>
        </a:p>
      </dgm:t>
    </dgm:pt>
    <dgm:pt modelId="{B62F1E8F-49A7-44B6-907A-0BFFB9B9B537}" type="sibTrans" cxnId="{1761DD86-78B4-49D0-A17A-70E063CA7B7C}">
      <dgm:prSet/>
      <dgm:spPr/>
      <dgm:t>
        <a:bodyPr/>
        <a:lstStyle/>
        <a:p>
          <a:endParaRPr lang="sk-SK"/>
        </a:p>
      </dgm:t>
    </dgm:pt>
    <dgm:pt modelId="{52EA4F95-8A50-4BA5-A2DF-EBF78B060477}" type="pres">
      <dgm:prSet presAssocID="{75970682-431A-4D23-A3F3-DAF7C0DC7D67}" presName="linear" presStyleCnt="0">
        <dgm:presLayoutVars>
          <dgm:animLvl val="lvl"/>
          <dgm:resizeHandles val="exact"/>
        </dgm:presLayoutVars>
      </dgm:prSet>
      <dgm:spPr/>
    </dgm:pt>
    <dgm:pt modelId="{096DD224-0A3C-439E-AC59-2EA87E9F6476}" type="pres">
      <dgm:prSet presAssocID="{AD4EE84A-0F48-4AB9-94B8-31074B99069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761DD86-78B4-49D0-A17A-70E063CA7B7C}" srcId="{75970682-431A-4D23-A3F3-DAF7C0DC7D67}" destId="{AD4EE84A-0F48-4AB9-94B8-31074B990698}" srcOrd="0" destOrd="0" parTransId="{6BB5CDD4-8724-43F9-8912-DAD20E1DE0C8}" sibTransId="{B62F1E8F-49A7-44B6-907A-0BFFB9B9B537}"/>
    <dgm:cxn modelId="{538B6B44-46F8-4D02-A30B-E7CF574D47D6}" type="presOf" srcId="{AD4EE84A-0F48-4AB9-94B8-31074B990698}" destId="{096DD224-0A3C-439E-AC59-2EA87E9F6476}" srcOrd="0" destOrd="0" presId="urn:microsoft.com/office/officeart/2005/8/layout/vList2"/>
    <dgm:cxn modelId="{8F3F2452-092D-4FEA-8AE2-1A24FB5DBBC1}" type="presOf" srcId="{75970682-431A-4D23-A3F3-DAF7C0DC7D67}" destId="{52EA4F95-8A50-4BA5-A2DF-EBF78B060477}" srcOrd="0" destOrd="0" presId="urn:microsoft.com/office/officeart/2005/8/layout/vList2"/>
    <dgm:cxn modelId="{8587699B-F08F-481C-9B61-B21AF50EF54F}" type="presParOf" srcId="{52EA4F95-8A50-4BA5-A2DF-EBF78B060477}" destId="{096DD224-0A3C-439E-AC59-2EA87E9F64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8921541-A2D7-4039-B7BA-01282DB4EE7C}" type="doc">
      <dgm:prSet loTypeId="urn:microsoft.com/office/officeart/2005/8/layout/pyramid4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sk-SK"/>
        </a:p>
      </dgm:t>
    </dgm:pt>
    <dgm:pt modelId="{523BF9DD-62CB-4CD1-8A33-F3AD63C13578}">
      <dgm:prSet/>
      <dgm:spPr/>
      <dgm:t>
        <a:bodyPr/>
        <a:lstStyle/>
        <a:p>
          <a:pPr rtl="0"/>
          <a:r>
            <a:rPr lang="sk-SK" smtClean="0"/>
            <a:t>Prehľad o poskytovaní verejných zdrojov</a:t>
          </a:r>
          <a:endParaRPr lang="sk-SK"/>
        </a:p>
      </dgm:t>
    </dgm:pt>
    <dgm:pt modelId="{D6252656-5C59-460F-A487-C7E9356C154F}" type="parTrans" cxnId="{AFE54FAB-72F2-41B4-9206-D45CA5EB1EAF}">
      <dgm:prSet/>
      <dgm:spPr/>
      <dgm:t>
        <a:bodyPr/>
        <a:lstStyle/>
        <a:p>
          <a:endParaRPr lang="sk-SK"/>
        </a:p>
      </dgm:t>
    </dgm:pt>
    <dgm:pt modelId="{1148AB6B-04B8-47B4-9125-ADC1DEAA23AF}" type="sibTrans" cxnId="{AFE54FAB-72F2-41B4-9206-D45CA5EB1EAF}">
      <dgm:prSet/>
      <dgm:spPr/>
      <dgm:t>
        <a:bodyPr/>
        <a:lstStyle/>
        <a:p>
          <a:endParaRPr lang="sk-SK"/>
        </a:p>
      </dgm:t>
    </dgm:pt>
    <dgm:pt modelId="{02876D96-C1FF-457B-831A-6C42F7C45387}">
      <dgm:prSet/>
      <dgm:spPr/>
      <dgm:t>
        <a:bodyPr/>
        <a:lstStyle/>
        <a:p>
          <a:pPr rtl="0"/>
          <a:r>
            <a:rPr lang="sk-SK" smtClean="0"/>
            <a:t>Prepojenie s geografickým rozložením</a:t>
          </a:r>
          <a:endParaRPr lang="sk-SK"/>
        </a:p>
      </dgm:t>
    </dgm:pt>
    <dgm:pt modelId="{2E294EAF-F3AF-4BBF-909F-CE02C284AF65}" type="parTrans" cxnId="{6B5A12F3-A987-4FB2-919F-34EFE0CCDBA6}">
      <dgm:prSet/>
      <dgm:spPr/>
      <dgm:t>
        <a:bodyPr/>
        <a:lstStyle/>
        <a:p>
          <a:endParaRPr lang="sk-SK"/>
        </a:p>
      </dgm:t>
    </dgm:pt>
    <dgm:pt modelId="{E855ADB8-F43B-4456-8238-786E26069369}" type="sibTrans" cxnId="{6B5A12F3-A987-4FB2-919F-34EFE0CCDBA6}">
      <dgm:prSet/>
      <dgm:spPr/>
      <dgm:t>
        <a:bodyPr/>
        <a:lstStyle/>
        <a:p>
          <a:endParaRPr lang="sk-SK"/>
        </a:p>
      </dgm:t>
    </dgm:pt>
    <dgm:pt modelId="{45098BF6-5510-4099-BBFF-D4693A62E965}">
      <dgm:prSet/>
      <dgm:spPr/>
      <dgm:t>
        <a:bodyPr/>
        <a:lstStyle/>
        <a:p>
          <a:pPr rtl="0"/>
          <a:r>
            <a:rPr lang="sk-SK" smtClean="0"/>
            <a:t>Rôzne možnosti filtrácie</a:t>
          </a:r>
          <a:endParaRPr lang="sk-SK"/>
        </a:p>
      </dgm:t>
    </dgm:pt>
    <dgm:pt modelId="{BAB0BB17-6B82-4CFC-AF50-6B244A623D10}" type="parTrans" cxnId="{0F9B15A2-CE8A-4438-B686-D283BCFE01A8}">
      <dgm:prSet/>
      <dgm:spPr/>
      <dgm:t>
        <a:bodyPr/>
        <a:lstStyle/>
        <a:p>
          <a:endParaRPr lang="sk-SK"/>
        </a:p>
      </dgm:t>
    </dgm:pt>
    <dgm:pt modelId="{15141F30-2045-43A3-83CB-A1D799FE4EC0}" type="sibTrans" cxnId="{0F9B15A2-CE8A-4438-B686-D283BCFE01A8}">
      <dgm:prSet/>
      <dgm:spPr/>
      <dgm:t>
        <a:bodyPr/>
        <a:lstStyle/>
        <a:p>
          <a:endParaRPr lang="sk-SK"/>
        </a:p>
      </dgm:t>
    </dgm:pt>
    <dgm:pt modelId="{998462E5-D442-43A5-AA03-EB9E4D8AD4B4}">
      <dgm:prSet/>
      <dgm:spPr/>
      <dgm:t>
        <a:bodyPr/>
        <a:lstStyle/>
        <a:p>
          <a:r>
            <a:rPr lang="sk-SK" dirty="0" smtClean="0"/>
            <a:t>Verejná kontrola</a:t>
          </a:r>
          <a:endParaRPr lang="sk-SK" dirty="0"/>
        </a:p>
      </dgm:t>
    </dgm:pt>
    <dgm:pt modelId="{FF28A721-7A2B-4F97-9B4E-810A0A9F6520}" type="parTrans" cxnId="{8B367715-B68B-440B-B215-C110AB99C667}">
      <dgm:prSet/>
      <dgm:spPr/>
      <dgm:t>
        <a:bodyPr/>
        <a:lstStyle/>
        <a:p>
          <a:endParaRPr lang="sk-SK"/>
        </a:p>
      </dgm:t>
    </dgm:pt>
    <dgm:pt modelId="{00C0EECD-E42C-4642-8A86-E6AD9B5A2A33}" type="sibTrans" cxnId="{8B367715-B68B-440B-B215-C110AB99C667}">
      <dgm:prSet/>
      <dgm:spPr/>
      <dgm:t>
        <a:bodyPr/>
        <a:lstStyle/>
        <a:p>
          <a:endParaRPr lang="sk-SK"/>
        </a:p>
      </dgm:t>
    </dgm:pt>
    <dgm:pt modelId="{08A10DB0-E930-48A5-AFC5-6365AF591D29}" type="pres">
      <dgm:prSet presAssocID="{C8921541-A2D7-4039-B7BA-01282DB4EE7C}" presName="compositeShape" presStyleCnt="0">
        <dgm:presLayoutVars>
          <dgm:chMax val="9"/>
          <dgm:dir/>
          <dgm:resizeHandles val="exact"/>
        </dgm:presLayoutVars>
      </dgm:prSet>
      <dgm:spPr/>
    </dgm:pt>
    <dgm:pt modelId="{AE899F8A-329C-4AB8-8F09-CEEBE2A83D05}" type="pres">
      <dgm:prSet presAssocID="{C8921541-A2D7-4039-B7BA-01282DB4EE7C}" presName="triangle1" presStyleLbl="node1" presStyleIdx="0" presStyleCnt="4">
        <dgm:presLayoutVars>
          <dgm:bulletEnabled val="1"/>
        </dgm:presLayoutVars>
      </dgm:prSet>
      <dgm:spPr/>
    </dgm:pt>
    <dgm:pt modelId="{7C81F2F2-3F19-454A-9C47-9A435901FEB2}" type="pres">
      <dgm:prSet presAssocID="{C8921541-A2D7-4039-B7BA-01282DB4EE7C}" presName="triangle2" presStyleLbl="node1" presStyleIdx="1" presStyleCnt="4">
        <dgm:presLayoutVars>
          <dgm:bulletEnabled val="1"/>
        </dgm:presLayoutVars>
      </dgm:prSet>
      <dgm:spPr/>
    </dgm:pt>
    <dgm:pt modelId="{ED9461B3-9676-4B13-B576-A02D6C664811}" type="pres">
      <dgm:prSet presAssocID="{C8921541-A2D7-4039-B7BA-01282DB4EE7C}" presName="triangle3" presStyleLbl="node1" presStyleIdx="2" presStyleCnt="4">
        <dgm:presLayoutVars>
          <dgm:bulletEnabled val="1"/>
        </dgm:presLayoutVars>
      </dgm:prSet>
      <dgm:spPr/>
    </dgm:pt>
    <dgm:pt modelId="{1F741435-96D1-4EBE-92DB-A0BBC03B5561}" type="pres">
      <dgm:prSet presAssocID="{C8921541-A2D7-4039-B7BA-01282DB4EE7C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6EDC88AF-ED4E-490B-AF60-35D8CAF486AC}" type="presOf" srcId="{02876D96-C1FF-457B-831A-6C42F7C45387}" destId="{7C81F2F2-3F19-454A-9C47-9A435901FEB2}" srcOrd="0" destOrd="0" presId="urn:microsoft.com/office/officeart/2005/8/layout/pyramid4"/>
    <dgm:cxn modelId="{8B1FCFF1-590E-4B94-BB19-8964F7A8361B}" type="presOf" srcId="{45098BF6-5510-4099-BBFF-D4693A62E965}" destId="{ED9461B3-9676-4B13-B576-A02D6C664811}" srcOrd="0" destOrd="0" presId="urn:microsoft.com/office/officeart/2005/8/layout/pyramid4"/>
    <dgm:cxn modelId="{DC40C3CA-21FB-4434-8A0D-D6EB32CAEBBA}" type="presOf" srcId="{C8921541-A2D7-4039-B7BA-01282DB4EE7C}" destId="{08A10DB0-E930-48A5-AFC5-6365AF591D29}" srcOrd="0" destOrd="0" presId="urn:microsoft.com/office/officeart/2005/8/layout/pyramid4"/>
    <dgm:cxn modelId="{B6551729-86A4-4A31-BB83-77395324A256}" type="presOf" srcId="{998462E5-D442-43A5-AA03-EB9E4D8AD4B4}" destId="{1F741435-96D1-4EBE-92DB-A0BBC03B5561}" srcOrd="0" destOrd="0" presId="urn:microsoft.com/office/officeart/2005/8/layout/pyramid4"/>
    <dgm:cxn modelId="{AFE54FAB-72F2-41B4-9206-D45CA5EB1EAF}" srcId="{C8921541-A2D7-4039-B7BA-01282DB4EE7C}" destId="{523BF9DD-62CB-4CD1-8A33-F3AD63C13578}" srcOrd="0" destOrd="0" parTransId="{D6252656-5C59-460F-A487-C7E9356C154F}" sibTransId="{1148AB6B-04B8-47B4-9125-ADC1DEAA23AF}"/>
    <dgm:cxn modelId="{67506932-DF15-44CE-A196-FD2B7A29DFB4}" type="presOf" srcId="{523BF9DD-62CB-4CD1-8A33-F3AD63C13578}" destId="{AE899F8A-329C-4AB8-8F09-CEEBE2A83D05}" srcOrd="0" destOrd="0" presId="urn:microsoft.com/office/officeart/2005/8/layout/pyramid4"/>
    <dgm:cxn modelId="{8B367715-B68B-440B-B215-C110AB99C667}" srcId="{C8921541-A2D7-4039-B7BA-01282DB4EE7C}" destId="{998462E5-D442-43A5-AA03-EB9E4D8AD4B4}" srcOrd="3" destOrd="0" parTransId="{FF28A721-7A2B-4F97-9B4E-810A0A9F6520}" sibTransId="{00C0EECD-E42C-4642-8A86-E6AD9B5A2A33}"/>
    <dgm:cxn modelId="{6B5A12F3-A987-4FB2-919F-34EFE0CCDBA6}" srcId="{C8921541-A2D7-4039-B7BA-01282DB4EE7C}" destId="{02876D96-C1FF-457B-831A-6C42F7C45387}" srcOrd="1" destOrd="0" parTransId="{2E294EAF-F3AF-4BBF-909F-CE02C284AF65}" sibTransId="{E855ADB8-F43B-4456-8238-786E26069369}"/>
    <dgm:cxn modelId="{0F9B15A2-CE8A-4438-B686-D283BCFE01A8}" srcId="{C8921541-A2D7-4039-B7BA-01282DB4EE7C}" destId="{45098BF6-5510-4099-BBFF-D4693A62E965}" srcOrd="2" destOrd="0" parTransId="{BAB0BB17-6B82-4CFC-AF50-6B244A623D10}" sibTransId="{15141F30-2045-43A3-83CB-A1D799FE4EC0}"/>
    <dgm:cxn modelId="{E8024BDA-74A3-4669-8000-6BE771506581}" type="presParOf" srcId="{08A10DB0-E930-48A5-AFC5-6365AF591D29}" destId="{AE899F8A-329C-4AB8-8F09-CEEBE2A83D05}" srcOrd="0" destOrd="0" presId="urn:microsoft.com/office/officeart/2005/8/layout/pyramid4"/>
    <dgm:cxn modelId="{73D843B1-9AE6-4D2A-B343-1BC30B78DC67}" type="presParOf" srcId="{08A10DB0-E930-48A5-AFC5-6365AF591D29}" destId="{7C81F2F2-3F19-454A-9C47-9A435901FEB2}" srcOrd="1" destOrd="0" presId="urn:microsoft.com/office/officeart/2005/8/layout/pyramid4"/>
    <dgm:cxn modelId="{4B6C577D-272E-4E8C-9603-0E41AE3F9152}" type="presParOf" srcId="{08A10DB0-E930-48A5-AFC5-6365AF591D29}" destId="{ED9461B3-9676-4B13-B576-A02D6C664811}" srcOrd="2" destOrd="0" presId="urn:microsoft.com/office/officeart/2005/8/layout/pyramid4"/>
    <dgm:cxn modelId="{F4BF74E2-4131-4BAE-91B5-90F0FAE6075C}" type="presParOf" srcId="{08A10DB0-E930-48A5-AFC5-6365AF591D29}" destId="{1F741435-96D1-4EBE-92DB-A0BBC03B5561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7146B3-E360-4892-ADD7-503835118085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sk-SK"/>
        </a:p>
      </dgm:t>
    </dgm:pt>
    <dgm:pt modelId="{416131CC-3DB7-450C-BEAB-314B14C248D6}">
      <dgm:prSet/>
      <dgm:spPr/>
      <dgm:t>
        <a:bodyPr/>
        <a:lstStyle/>
        <a:p>
          <a:pPr rtl="0"/>
          <a:r>
            <a:rPr lang="sk-SK" smtClean="0"/>
            <a:t>Tvorba verejných politík</a:t>
          </a:r>
          <a:endParaRPr lang="sk-SK"/>
        </a:p>
      </dgm:t>
    </dgm:pt>
    <dgm:pt modelId="{B72B7DC8-00E2-4490-96AF-C7007626022C}" type="parTrans" cxnId="{D2B8F94E-06CC-4948-9552-085ECD0AE629}">
      <dgm:prSet/>
      <dgm:spPr/>
      <dgm:t>
        <a:bodyPr/>
        <a:lstStyle/>
        <a:p>
          <a:endParaRPr lang="sk-SK"/>
        </a:p>
      </dgm:t>
    </dgm:pt>
    <dgm:pt modelId="{83F9A45B-66D5-4D4B-B4CE-12289483CFD5}" type="sibTrans" cxnId="{D2B8F94E-06CC-4948-9552-085ECD0AE629}">
      <dgm:prSet/>
      <dgm:spPr/>
      <dgm:t>
        <a:bodyPr/>
        <a:lstStyle/>
        <a:p>
          <a:endParaRPr lang="sk-SK"/>
        </a:p>
      </dgm:t>
    </dgm:pt>
    <dgm:pt modelId="{1754674A-0F58-4859-83F0-99C34E3BA148}" type="pres">
      <dgm:prSet presAssocID="{2B7146B3-E360-4892-ADD7-503835118085}" presName="linear" presStyleCnt="0">
        <dgm:presLayoutVars>
          <dgm:animLvl val="lvl"/>
          <dgm:resizeHandles val="exact"/>
        </dgm:presLayoutVars>
      </dgm:prSet>
      <dgm:spPr/>
    </dgm:pt>
    <dgm:pt modelId="{ACAFAAD6-C3C0-4DD5-A19F-B9DFEA06E2B7}" type="pres">
      <dgm:prSet presAssocID="{416131CC-3DB7-450C-BEAB-314B14C248D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2B8F94E-06CC-4948-9552-085ECD0AE629}" srcId="{2B7146B3-E360-4892-ADD7-503835118085}" destId="{416131CC-3DB7-450C-BEAB-314B14C248D6}" srcOrd="0" destOrd="0" parTransId="{B72B7DC8-00E2-4490-96AF-C7007626022C}" sibTransId="{83F9A45B-66D5-4D4B-B4CE-12289483CFD5}"/>
    <dgm:cxn modelId="{27E039AB-D222-4B22-B144-CCAFB1DA57F2}" type="presOf" srcId="{2B7146B3-E360-4892-ADD7-503835118085}" destId="{1754674A-0F58-4859-83F0-99C34E3BA148}" srcOrd="0" destOrd="0" presId="urn:microsoft.com/office/officeart/2005/8/layout/vList2"/>
    <dgm:cxn modelId="{2FF07AF4-B3F0-45F1-8300-101C049D9FAE}" type="presOf" srcId="{416131CC-3DB7-450C-BEAB-314B14C248D6}" destId="{ACAFAAD6-C3C0-4DD5-A19F-B9DFEA06E2B7}" srcOrd="0" destOrd="0" presId="urn:microsoft.com/office/officeart/2005/8/layout/vList2"/>
    <dgm:cxn modelId="{5F9AC2E0-29F5-441A-AE79-C91CEF316F75}" type="presParOf" srcId="{1754674A-0F58-4859-83F0-99C34E3BA148}" destId="{ACAFAAD6-C3C0-4DD5-A19F-B9DFEA06E2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72D7767-CBC4-4E07-A6EC-A811905A5ECD}" type="doc">
      <dgm:prSet loTypeId="urn:microsoft.com/office/officeart/2005/8/layout/venn1" loCatId="relationship" qsTypeId="urn:microsoft.com/office/officeart/2005/8/quickstyle/3d2" qsCatId="3D" csTypeId="urn:microsoft.com/office/officeart/2005/8/colors/accent3_2" csCatId="accent3"/>
      <dgm:spPr/>
      <dgm:t>
        <a:bodyPr/>
        <a:lstStyle/>
        <a:p>
          <a:endParaRPr lang="sk-SK"/>
        </a:p>
      </dgm:t>
    </dgm:pt>
    <dgm:pt modelId="{7C226D61-FCF9-4772-9DD1-064831DD25F0}">
      <dgm:prSet/>
      <dgm:spPr/>
      <dgm:t>
        <a:bodyPr/>
        <a:lstStyle/>
        <a:p>
          <a:pPr rtl="0"/>
          <a:r>
            <a:rPr lang="sk-SK" smtClean="0"/>
            <a:t>Participácia ako základný nástoj tvorby</a:t>
          </a:r>
          <a:endParaRPr lang="sk-SK"/>
        </a:p>
      </dgm:t>
    </dgm:pt>
    <dgm:pt modelId="{F0D87478-12DB-4092-AD6E-EC9839569874}" type="parTrans" cxnId="{820D1081-BB40-47A4-97EB-086D7E4F5D17}">
      <dgm:prSet/>
      <dgm:spPr/>
      <dgm:t>
        <a:bodyPr/>
        <a:lstStyle/>
        <a:p>
          <a:endParaRPr lang="sk-SK"/>
        </a:p>
      </dgm:t>
    </dgm:pt>
    <dgm:pt modelId="{19196AFF-0555-4F1F-AD5A-A2112C698C7A}" type="sibTrans" cxnId="{820D1081-BB40-47A4-97EB-086D7E4F5D17}">
      <dgm:prSet/>
      <dgm:spPr/>
      <dgm:t>
        <a:bodyPr/>
        <a:lstStyle/>
        <a:p>
          <a:endParaRPr lang="sk-SK"/>
        </a:p>
      </dgm:t>
    </dgm:pt>
    <dgm:pt modelId="{CBABF233-C689-42C2-9236-B7435982A6B7}">
      <dgm:prSet/>
      <dgm:spPr/>
      <dgm:t>
        <a:bodyPr/>
        <a:lstStyle/>
        <a:p>
          <a:pPr rtl="0"/>
          <a:r>
            <a:rPr lang="sk-SK" smtClean="0"/>
            <a:t>Účasť verejnosti na legislatívnom procese</a:t>
          </a:r>
          <a:endParaRPr lang="sk-SK"/>
        </a:p>
      </dgm:t>
    </dgm:pt>
    <dgm:pt modelId="{74EE90D0-CB9F-4AFD-8744-20708E9EC517}" type="parTrans" cxnId="{A5766E0D-A8D8-42AB-AB64-C0988220AEE4}">
      <dgm:prSet/>
      <dgm:spPr/>
      <dgm:t>
        <a:bodyPr/>
        <a:lstStyle/>
        <a:p>
          <a:endParaRPr lang="sk-SK"/>
        </a:p>
      </dgm:t>
    </dgm:pt>
    <dgm:pt modelId="{E0EAE5FB-C27D-4D36-85E9-0C9098467A2B}" type="sibTrans" cxnId="{A5766E0D-A8D8-42AB-AB64-C0988220AEE4}">
      <dgm:prSet/>
      <dgm:spPr/>
      <dgm:t>
        <a:bodyPr/>
        <a:lstStyle/>
        <a:p>
          <a:endParaRPr lang="sk-SK"/>
        </a:p>
      </dgm:t>
    </dgm:pt>
    <dgm:pt modelId="{A1879965-7D3C-4943-821A-82817403985C}">
      <dgm:prSet/>
      <dgm:spPr/>
      <dgm:t>
        <a:bodyPr/>
        <a:lstStyle/>
        <a:p>
          <a:pPr rtl="0"/>
          <a:r>
            <a:rPr lang="sk-SK" smtClean="0"/>
            <a:t>Zapájanie verejnosti ako systémový prvok</a:t>
          </a:r>
          <a:endParaRPr lang="sk-SK"/>
        </a:p>
      </dgm:t>
    </dgm:pt>
    <dgm:pt modelId="{A6F854DA-84EA-4D76-8FCC-E416337ADE58}" type="parTrans" cxnId="{504626E7-EAC3-4CBE-A300-26F579B0DB55}">
      <dgm:prSet/>
      <dgm:spPr/>
      <dgm:t>
        <a:bodyPr/>
        <a:lstStyle/>
        <a:p>
          <a:endParaRPr lang="sk-SK"/>
        </a:p>
      </dgm:t>
    </dgm:pt>
    <dgm:pt modelId="{E9658D04-0758-486C-97A1-4521346F4F01}" type="sibTrans" cxnId="{504626E7-EAC3-4CBE-A300-26F579B0DB55}">
      <dgm:prSet/>
      <dgm:spPr/>
      <dgm:t>
        <a:bodyPr/>
        <a:lstStyle/>
        <a:p>
          <a:endParaRPr lang="sk-SK"/>
        </a:p>
      </dgm:t>
    </dgm:pt>
    <dgm:pt modelId="{31D450B2-15E4-48E1-A398-2A955E7FAA28}" type="pres">
      <dgm:prSet presAssocID="{972D7767-CBC4-4E07-A6EC-A811905A5ECD}" presName="compositeShape" presStyleCnt="0">
        <dgm:presLayoutVars>
          <dgm:chMax val="7"/>
          <dgm:dir/>
          <dgm:resizeHandles val="exact"/>
        </dgm:presLayoutVars>
      </dgm:prSet>
      <dgm:spPr/>
    </dgm:pt>
    <dgm:pt modelId="{6967BF72-F2D6-4B14-91B2-CCD2DBEFE225}" type="pres">
      <dgm:prSet presAssocID="{7C226D61-FCF9-4772-9DD1-064831DD25F0}" presName="circ1" presStyleLbl="vennNode1" presStyleIdx="0" presStyleCnt="3"/>
      <dgm:spPr/>
    </dgm:pt>
    <dgm:pt modelId="{6E5856C1-326F-4C48-8B66-0D49831C53B6}" type="pres">
      <dgm:prSet presAssocID="{7C226D61-FCF9-4772-9DD1-064831DD25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9D67404-45CC-46AE-8202-9D793D606BA3}" type="pres">
      <dgm:prSet presAssocID="{CBABF233-C689-42C2-9236-B7435982A6B7}" presName="circ2" presStyleLbl="vennNode1" presStyleIdx="1" presStyleCnt="3"/>
      <dgm:spPr/>
    </dgm:pt>
    <dgm:pt modelId="{F8B50CFA-C802-44AD-A66D-F32ED37139AA}" type="pres">
      <dgm:prSet presAssocID="{CBABF233-C689-42C2-9236-B7435982A6B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D6D4262-D2AA-4FDB-8092-36A09AFFC074}" type="pres">
      <dgm:prSet presAssocID="{A1879965-7D3C-4943-821A-82817403985C}" presName="circ3" presStyleLbl="vennNode1" presStyleIdx="2" presStyleCnt="3"/>
      <dgm:spPr/>
    </dgm:pt>
    <dgm:pt modelId="{E830A8A6-1D83-4F94-8255-345FB545614F}" type="pres">
      <dgm:prSet presAssocID="{A1879965-7D3C-4943-821A-82817403985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98B248B-05D5-4E3D-8BAB-32F1D26668B8}" type="presOf" srcId="{A1879965-7D3C-4943-821A-82817403985C}" destId="{CD6D4262-D2AA-4FDB-8092-36A09AFFC074}" srcOrd="0" destOrd="0" presId="urn:microsoft.com/office/officeart/2005/8/layout/venn1"/>
    <dgm:cxn modelId="{CE35A9BA-977D-49DF-ABA1-FFFC70A534FF}" type="presOf" srcId="{7C226D61-FCF9-4772-9DD1-064831DD25F0}" destId="{6E5856C1-326F-4C48-8B66-0D49831C53B6}" srcOrd="1" destOrd="0" presId="urn:microsoft.com/office/officeart/2005/8/layout/venn1"/>
    <dgm:cxn modelId="{EBFE92AB-ADCE-49BB-91F0-33DA852B1799}" type="presOf" srcId="{A1879965-7D3C-4943-821A-82817403985C}" destId="{E830A8A6-1D83-4F94-8255-345FB545614F}" srcOrd="1" destOrd="0" presId="urn:microsoft.com/office/officeart/2005/8/layout/venn1"/>
    <dgm:cxn modelId="{C88073D0-D615-4938-B3BE-562C0959A81D}" type="presOf" srcId="{972D7767-CBC4-4E07-A6EC-A811905A5ECD}" destId="{31D450B2-15E4-48E1-A398-2A955E7FAA28}" srcOrd="0" destOrd="0" presId="urn:microsoft.com/office/officeart/2005/8/layout/venn1"/>
    <dgm:cxn modelId="{504626E7-EAC3-4CBE-A300-26F579B0DB55}" srcId="{972D7767-CBC4-4E07-A6EC-A811905A5ECD}" destId="{A1879965-7D3C-4943-821A-82817403985C}" srcOrd="2" destOrd="0" parTransId="{A6F854DA-84EA-4D76-8FCC-E416337ADE58}" sibTransId="{E9658D04-0758-486C-97A1-4521346F4F01}"/>
    <dgm:cxn modelId="{820D1081-BB40-47A4-97EB-086D7E4F5D17}" srcId="{972D7767-CBC4-4E07-A6EC-A811905A5ECD}" destId="{7C226D61-FCF9-4772-9DD1-064831DD25F0}" srcOrd="0" destOrd="0" parTransId="{F0D87478-12DB-4092-AD6E-EC9839569874}" sibTransId="{19196AFF-0555-4F1F-AD5A-A2112C698C7A}"/>
    <dgm:cxn modelId="{F8057772-8297-41BE-B99C-98F01914FBC0}" type="presOf" srcId="{CBABF233-C689-42C2-9236-B7435982A6B7}" destId="{F8B50CFA-C802-44AD-A66D-F32ED37139AA}" srcOrd="1" destOrd="0" presId="urn:microsoft.com/office/officeart/2005/8/layout/venn1"/>
    <dgm:cxn modelId="{A5766E0D-A8D8-42AB-AB64-C0988220AEE4}" srcId="{972D7767-CBC4-4E07-A6EC-A811905A5ECD}" destId="{CBABF233-C689-42C2-9236-B7435982A6B7}" srcOrd="1" destOrd="0" parTransId="{74EE90D0-CB9F-4AFD-8744-20708E9EC517}" sibTransId="{E0EAE5FB-C27D-4D36-85E9-0C9098467A2B}"/>
    <dgm:cxn modelId="{D9AAFBD9-C29A-4305-81D1-420C80148B2D}" type="presOf" srcId="{CBABF233-C689-42C2-9236-B7435982A6B7}" destId="{59D67404-45CC-46AE-8202-9D793D606BA3}" srcOrd="0" destOrd="0" presId="urn:microsoft.com/office/officeart/2005/8/layout/venn1"/>
    <dgm:cxn modelId="{07C3E16A-AFE1-42AA-BF3F-B022C73007AC}" type="presOf" srcId="{7C226D61-FCF9-4772-9DD1-064831DD25F0}" destId="{6967BF72-F2D6-4B14-91B2-CCD2DBEFE225}" srcOrd="0" destOrd="0" presId="urn:microsoft.com/office/officeart/2005/8/layout/venn1"/>
    <dgm:cxn modelId="{33CC03D6-6691-415B-94FD-74316757949B}" type="presParOf" srcId="{31D450B2-15E4-48E1-A398-2A955E7FAA28}" destId="{6967BF72-F2D6-4B14-91B2-CCD2DBEFE225}" srcOrd="0" destOrd="0" presId="urn:microsoft.com/office/officeart/2005/8/layout/venn1"/>
    <dgm:cxn modelId="{EEB2947A-07E6-490F-8433-B5F2D68C7209}" type="presParOf" srcId="{31D450B2-15E4-48E1-A398-2A955E7FAA28}" destId="{6E5856C1-326F-4C48-8B66-0D49831C53B6}" srcOrd="1" destOrd="0" presId="urn:microsoft.com/office/officeart/2005/8/layout/venn1"/>
    <dgm:cxn modelId="{A1DEAB71-77F4-49BA-BC98-60F7ACCF593A}" type="presParOf" srcId="{31D450B2-15E4-48E1-A398-2A955E7FAA28}" destId="{59D67404-45CC-46AE-8202-9D793D606BA3}" srcOrd="2" destOrd="0" presId="urn:microsoft.com/office/officeart/2005/8/layout/venn1"/>
    <dgm:cxn modelId="{E890C085-0236-4D81-A25F-F1F670A97B0F}" type="presParOf" srcId="{31D450B2-15E4-48E1-A398-2A955E7FAA28}" destId="{F8B50CFA-C802-44AD-A66D-F32ED37139AA}" srcOrd="3" destOrd="0" presId="urn:microsoft.com/office/officeart/2005/8/layout/venn1"/>
    <dgm:cxn modelId="{D1A1DCCB-680F-40E1-B631-FB1D87D35675}" type="presParOf" srcId="{31D450B2-15E4-48E1-A398-2A955E7FAA28}" destId="{CD6D4262-D2AA-4FDB-8092-36A09AFFC074}" srcOrd="4" destOrd="0" presId="urn:microsoft.com/office/officeart/2005/8/layout/venn1"/>
    <dgm:cxn modelId="{303A5B7A-FE82-470C-9CB2-E305407FF14E}" type="presParOf" srcId="{31D450B2-15E4-48E1-A398-2A955E7FAA28}" destId="{E830A8A6-1D83-4F94-8255-345FB545614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142BE13-D998-48A6-A040-23D6672CABF8}" type="doc">
      <dgm:prSet loTypeId="urn:microsoft.com/office/officeart/2005/8/layout/vList2" loCatId="list" qsTypeId="urn:microsoft.com/office/officeart/2005/8/quickstyle/3d2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03B705D7-9B79-4BBB-B058-D79F99A289A6}">
      <dgm:prSet/>
      <dgm:spPr/>
      <dgm:t>
        <a:bodyPr/>
        <a:lstStyle/>
        <a:p>
          <a:pPr rtl="0"/>
          <a:r>
            <a:rPr lang="sk-SK" smtClean="0"/>
            <a:t>Elektronická hromadná pripomienka</a:t>
          </a:r>
          <a:endParaRPr lang="sk-SK"/>
        </a:p>
      </dgm:t>
    </dgm:pt>
    <dgm:pt modelId="{4D705BB4-49EB-4DD1-A85A-080DF3262EE3}" type="parTrans" cxnId="{718D8DEA-AC94-44D0-8520-BEBBCAEA2C5F}">
      <dgm:prSet/>
      <dgm:spPr/>
      <dgm:t>
        <a:bodyPr/>
        <a:lstStyle/>
        <a:p>
          <a:endParaRPr lang="sk-SK"/>
        </a:p>
      </dgm:t>
    </dgm:pt>
    <dgm:pt modelId="{F529CE62-7067-4648-BE78-BA22C4F9528F}" type="sibTrans" cxnId="{718D8DEA-AC94-44D0-8520-BEBBCAEA2C5F}">
      <dgm:prSet/>
      <dgm:spPr/>
      <dgm:t>
        <a:bodyPr/>
        <a:lstStyle/>
        <a:p>
          <a:endParaRPr lang="sk-SK"/>
        </a:p>
      </dgm:t>
    </dgm:pt>
    <dgm:pt modelId="{25E7E9A4-5F00-43C7-92EE-CA161BBA9038}" type="pres">
      <dgm:prSet presAssocID="{B142BE13-D998-48A6-A040-23D6672CABF8}" presName="linear" presStyleCnt="0">
        <dgm:presLayoutVars>
          <dgm:animLvl val="lvl"/>
          <dgm:resizeHandles val="exact"/>
        </dgm:presLayoutVars>
      </dgm:prSet>
      <dgm:spPr/>
    </dgm:pt>
    <dgm:pt modelId="{B03519D8-1DAE-4A51-815D-CC8CF891ABDA}" type="pres">
      <dgm:prSet presAssocID="{03B705D7-9B79-4BBB-B058-D79F99A289A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4179113-D5D6-4372-B42D-9980F97B266F}" type="presOf" srcId="{B142BE13-D998-48A6-A040-23D6672CABF8}" destId="{25E7E9A4-5F00-43C7-92EE-CA161BBA9038}" srcOrd="0" destOrd="0" presId="urn:microsoft.com/office/officeart/2005/8/layout/vList2"/>
    <dgm:cxn modelId="{718D8DEA-AC94-44D0-8520-BEBBCAEA2C5F}" srcId="{B142BE13-D998-48A6-A040-23D6672CABF8}" destId="{03B705D7-9B79-4BBB-B058-D79F99A289A6}" srcOrd="0" destOrd="0" parTransId="{4D705BB4-49EB-4DD1-A85A-080DF3262EE3}" sibTransId="{F529CE62-7067-4648-BE78-BA22C4F9528F}"/>
    <dgm:cxn modelId="{79BD196A-0D28-4521-AF85-79F4AC729A77}" type="presOf" srcId="{03B705D7-9B79-4BBB-B058-D79F99A289A6}" destId="{B03519D8-1DAE-4A51-815D-CC8CF891ABDA}" srcOrd="0" destOrd="0" presId="urn:microsoft.com/office/officeart/2005/8/layout/vList2"/>
    <dgm:cxn modelId="{7B7333ED-1840-4F61-B250-CEA88226A8FC}" type="presParOf" srcId="{25E7E9A4-5F00-43C7-92EE-CA161BBA9038}" destId="{B03519D8-1DAE-4A51-815D-CC8CF891ABD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BE2DDB0-7255-4343-9E4C-39B14BD8F72E}" type="doc">
      <dgm:prSet loTypeId="urn:microsoft.com/office/officeart/2005/8/layout/hProcess9" loCatId="process" qsTypeId="urn:microsoft.com/office/officeart/2005/8/quickstyle/3d7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25C4CE74-8BCC-4488-960F-D3284C76271B}">
      <dgm:prSet/>
      <dgm:spPr/>
      <dgm:t>
        <a:bodyPr/>
        <a:lstStyle/>
        <a:p>
          <a:pPr rtl="0"/>
          <a:r>
            <a:rPr lang="sk-SK" smtClean="0"/>
            <a:t>15,000 podpisov</a:t>
          </a:r>
          <a:endParaRPr lang="sk-SK"/>
        </a:p>
      </dgm:t>
    </dgm:pt>
    <dgm:pt modelId="{A924F068-7570-4567-A428-FFE0E4E349E7}" type="parTrans" cxnId="{BF150947-8AFD-4F2C-8CCD-A7D2882031AB}">
      <dgm:prSet/>
      <dgm:spPr/>
      <dgm:t>
        <a:bodyPr/>
        <a:lstStyle/>
        <a:p>
          <a:endParaRPr lang="sk-SK"/>
        </a:p>
      </dgm:t>
    </dgm:pt>
    <dgm:pt modelId="{5A5F9208-0264-40F6-B76C-53F50117FC8D}" type="sibTrans" cxnId="{BF150947-8AFD-4F2C-8CCD-A7D2882031AB}">
      <dgm:prSet/>
      <dgm:spPr/>
      <dgm:t>
        <a:bodyPr/>
        <a:lstStyle/>
        <a:p>
          <a:endParaRPr lang="sk-SK"/>
        </a:p>
      </dgm:t>
    </dgm:pt>
    <dgm:pt modelId="{27D1F281-D7A4-4470-9DB0-45ACC2F3E04F}">
      <dgm:prSet/>
      <dgm:spPr/>
      <dgm:t>
        <a:bodyPr/>
        <a:lstStyle/>
        <a:p>
          <a:pPr rtl="0"/>
          <a:r>
            <a:rPr lang="sk-SK" smtClean="0"/>
            <a:t>30 dní</a:t>
          </a:r>
          <a:endParaRPr lang="sk-SK"/>
        </a:p>
      </dgm:t>
    </dgm:pt>
    <dgm:pt modelId="{4C69B13A-DFAF-47E1-899B-C98133DD43A0}" type="parTrans" cxnId="{4830EA78-38FE-4380-A413-B2810D2C9765}">
      <dgm:prSet/>
      <dgm:spPr/>
      <dgm:t>
        <a:bodyPr/>
        <a:lstStyle/>
        <a:p>
          <a:endParaRPr lang="sk-SK"/>
        </a:p>
      </dgm:t>
    </dgm:pt>
    <dgm:pt modelId="{34CFFF81-8F37-4B85-B661-64063D83140C}" type="sibTrans" cxnId="{4830EA78-38FE-4380-A413-B2810D2C9765}">
      <dgm:prSet/>
      <dgm:spPr/>
      <dgm:t>
        <a:bodyPr/>
        <a:lstStyle/>
        <a:p>
          <a:endParaRPr lang="sk-SK"/>
        </a:p>
      </dgm:t>
    </dgm:pt>
    <dgm:pt modelId="{68793086-599E-40F9-976D-CA2EDF4D22D5}">
      <dgm:prSet/>
      <dgm:spPr/>
      <dgm:t>
        <a:bodyPr/>
        <a:lstStyle/>
        <a:p>
          <a:pPr rtl="0"/>
          <a:r>
            <a:rPr lang="sk-SK" smtClean="0"/>
            <a:t>Prerokuje do 30 dní</a:t>
          </a:r>
          <a:endParaRPr lang="sk-SK"/>
        </a:p>
      </dgm:t>
    </dgm:pt>
    <dgm:pt modelId="{BDCDA3D3-8867-4003-822E-53A4CB5BEE17}" type="parTrans" cxnId="{F15F3FE7-C6ED-4BC9-A296-F26D3DB96C0A}">
      <dgm:prSet/>
      <dgm:spPr/>
      <dgm:t>
        <a:bodyPr/>
        <a:lstStyle/>
        <a:p>
          <a:endParaRPr lang="sk-SK"/>
        </a:p>
      </dgm:t>
    </dgm:pt>
    <dgm:pt modelId="{6A4143E2-623D-4EDB-B683-59020C3F4973}" type="sibTrans" cxnId="{F15F3FE7-C6ED-4BC9-A296-F26D3DB96C0A}">
      <dgm:prSet/>
      <dgm:spPr/>
      <dgm:t>
        <a:bodyPr/>
        <a:lstStyle/>
        <a:p>
          <a:endParaRPr lang="sk-SK"/>
        </a:p>
      </dgm:t>
    </dgm:pt>
    <dgm:pt modelId="{D0C4E6E5-3DEB-4020-8496-D885022B571A}">
      <dgm:prSet/>
      <dgm:spPr/>
      <dgm:t>
        <a:bodyPr/>
        <a:lstStyle/>
        <a:p>
          <a:pPr rtl="0"/>
          <a:r>
            <a:rPr lang="sk-SK" smtClean="0"/>
            <a:t>Náležité opatrenia do 60 dní</a:t>
          </a:r>
          <a:endParaRPr lang="sk-SK"/>
        </a:p>
      </dgm:t>
    </dgm:pt>
    <dgm:pt modelId="{C2DFBC86-41BE-401C-AC9B-935A1F3B6AA6}" type="parTrans" cxnId="{0D25AA7E-044E-4D5E-A206-00BB4E72B0CB}">
      <dgm:prSet/>
      <dgm:spPr/>
      <dgm:t>
        <a:bodyPr/>
        <a:lstStyle/>
        <a:p>
          <a:endParaRPr lang="sk-SK"/>
        </a:p>
      </dgm:t>
    </dgm:pt>
    <dgm:pt modelId="{7E292C7F-44F1-4C7A-9177-17F3DD856DE1}" type="sibTrans" cxnId="{0D25AA7E-044E-4D5E-A206-00BB4E72B0CB}">
      <dgm:prSet/>
      <dgm:spPr/>
      <dgm:t>
        <a:bodyPr/>
        <a:lstStyle/>
        <a:p>
          <a:endParaRPr lang="sk-SK"/>
        </a:p>
      </dgm:t>
    </dgm:pt>
    <dgm:pt modelId="{0871DDC8-F31F-44E5-8492-D7E64FDE7715}">
      <dgm:prSet/>
      <dgm:spPr/>
      <dgm:t>
        <a:bodyPr/>
        <a:lstStyle/>
        <a:p>
          <a:pPr rtl="0"/>
          <a:r>
            <a:rPr lang="sk-SK" smtClean="0"/>
            <a:t>Legislatívny zámer do 6 mesiacov</a:t>
          </a:r>
          <a:endParaRPr lang="sk-SK"/>
        </a:p>
      </dgm:t>
    </dgm:pt>
    <dgm:pt modelId="{FEA0FCB7-F4B5-4B5B-B5EE-61712233C18E}" type="parTrans" cxnId="{643ECE34-B87E-46F0-9CD1-F180B5A01201}">
      <dgm:prSet/>
      <dgm:spPr/>
      <dgm:t>
        <a:bodyPr/>
        <a:lstStyle/>
        <a:p>
          <a:endParaRPr lang="sk-SK"/>
        </a:p>
      </dgm:t>
    </dgm:pt>
    <dgm:pt modelId="{00E5865E-15ED-4461-A049-4DA05C2FB841}" type="sibTrans" cxnId="{643ECE34-B87E-46F0-9CD1-F180B5A01201}">
      <dgm:prSet/>
      <dgm:spPr/>
      <dgm:t>
        <a:bodyPr/>
        <a:lstStyle/>
        <a:p>
          <a:endParaRPr lang="sk-SK"/>
        </a:p>
      </dgm:t>
    </dgm:pt>
    <dgm:pt modelId="{D3F4F964-8F1D-4A02-BFAB-F3246C68BEC9}" type="pres">
      <dgm:prSet presAssocID="{1BE2DDB0-7255-4343-9E4C-39B14BD8F72E}" presName="CompostProcess" presStyleCnt="0">
        <dgm:presLayoutVars>
          <dgm:dir/>
          <dgm:resizeHandles val="exact"/>
        </dgm:presLayoutVars>
      </dgm:prSet>
      <dgm:spPr/>
    </dgm:pt>
    <dgm:pt modelId="{700B2957-FDD3-4457-A3E9-83E301A59A9C}" type="pres">
      <dgm:prSet presAssocID="{1BE2DDB0-7255-4343-9E4C-39B14BD8F72E}" presName="arrow" presStyleLbl="bgShp" presStyleIdx="0" presStyleCnt="1"/>
      <dgm:spPr/>
    </dgm:pt>
    <dgm:pt modelId="{C1E8F7FA-A600-467F-ACA1-3BAC2D960A71}" type="pres">
      <dgm:prSet presAssocID="{1BE2DDB0-7255-4343-9E4C-39B14BD8F72E}" presName="linearProcess" presStyleCnt="0"/>
      <dgm:spPr/>
    </dgm:pt>
    <dgm:pt modelId="{14A3F410-EC81-4C3F-9C76-42C1132826D8}" type="pres">
      <dgm:prSet presAssocID="{25C4CE74-8BCC-4488-960F-D3284C76271B}" presName="textNode" presStyleLbl="node1" presStyleIdx="0" presStyleCnt="5">
        <dgm:presLayoutVars>
          <dgm:bulletEnabled val="1"/>
        </dgm:presLayoutVars>
      </dgm:prSet>
      <dgm:spPr/>
    </dgm:pt>
    <dgm:pt modelId="{A25BC24D-471C-4747-BA8E-B449997EA18E}" type="pres">
      <dgm:prSet presAssocID="{5A5F9208-0264-40F6-B76C-53F50117FC8D}" presName="sibTrans" presStyleCnt="0"/>
      <dgm:spPr/>
    </dgm:pt>
    <dgm:pt modelId="{3C174F4F-C3D5-4CDB-9F31-92E9CC3B3C2C}" type="pres">
      <dgm:prSet presAssocID="{27D1F281-D7A4-4470-9DB0-45ACC2F3E04F}" presName="textNode" presStyleLbl="node1" presStyleIdx="1" presStyleCnt="5">
        <dgm:presLayoutVars>
          <dgm:bulletEnabled val="1"/>
        </dgm:presLayoutVars>
      </dgm:prSet>
      <dgm:spPr/>
    </dgm:pt>
    <dgm:pt modelId="{E412B7A4-AD6D-49E9-946D-27E59BBA0A87}" type="pres">
      <dgm:prSet presAssocID="{34CFFF81-8F37-4B85-B661-64063D83140C}" presName="sibTrans" presStyleCnt="0"/>
      <dgm:spPr/>
    </dgm:pt>
    <dgm:pt modelId="{A8EA23B3-44BA-4F6D-9485-EB77FC0FE95D}" type="pres">
      <dgm:prSet presAssocID="{68793086-599E-40F9-976D-CA2EDF4D22D5}" presName="textNode" presStyleLbl="node1" presStyleIdx="2" presStyleCnt="5">
        <dgm:presLayoutVars>
          <dgm:bulletEnabled val="1"/>
        </dgm:presLayoutVars>
      </dgm:prSet>
      <dgm:spPr/>
    </dgm:pt>
    <dgm:pt modelId="{8E7726AE-5850-479B-A7FA-DA7FE5F02F23}" type="pres">
      <dgm:prSet presAssocID="{6A4143E2-623D-4EDB-B683-59020C3F4973}" presName="sibTrans" presStyleCnt="0"/>
      <dgm:spPr/>
    </dgm:pt>
    <dgm:pt modelId="{90724025-26C6-4D48-B213-EB78AE29EB2B}" type="pres">
      <dgm:prSet presAssocID="{D0C4E6E5-3DEB-4020-8496-D885022B571A}" presName="textNode" presStyleLbl="node1" presStyleIdx="3" presStyleCnt="5">
        <dgm:presLayoutVars>
          <dgm:bulletEnabled val="1"/>
        </dgm:presLayoutVars>
      </dgm:prSet>
      <dgm:spPr/>
    </dgm:pt>
    <dgm:pt modelId="{344547A9-E49F-401E-B679-74D733BBD368}" type="pres">
      <dgm:prSet presAssocID="{7E292C7F-44F1-4C7A-9177-17F3DD856DE1}" presName="sibTrans" presStyleCnt="0"/>
      <dgm:spPr/>
    </dgm:pt>
    <dgm:pt modelId="{2F4E846A-6E32-4668-BC25-273C44018C5A}" type="pres">
      <dgm:prSet presAssocID="{0871DDC8-F31F-44E5-8492-D7E64FDE7715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F61B1E80-1553-4CBB-B0A6-D22E138EB42F}" type="presOf" srcId="{0871DDC8-F31F-44E5-8492-D7E64FDE7715}" destId="{2F4E846A-6E32-4668-BC25-273C44018C5A}" srcOrd="0" destOrd="0" presId="urn:microsoft.com/office/officeart/2005/8/layout/hProcess9"/>
    <dgm:cxn modelId="{0D25AA7E-044E-4D5E-A206-00BB4E72B0CB}" srcId="{1BE2DDB0-7255-4343-9E4C-39B14BD8F72E}" destId="{D0C4E6E5-3DEB-4020-8496-D885022B571A}" srcOrd="3" destOrd="0" parTransId="{C2DFBC86-41BE-401C-AC9B-935A1F3B6AA6}" sibTransId="{7E292C7F-44F1-4C7A-9177-17F3DD856DE1}"/>
    <dgm:cxn modelId="{CF501433-051D-4439-AD00-A32BA1AD51B3}" type="presOf" srcId="{25C4CE74-8BCC-4488-960F-D3284C76271B}" destId="{14A3F410-EC81-4C3F-9C76-42C1132826D8}" srcOrd="0" destOrd="0" presId="urn:microsoft.com/office/officeart/2005/8/layout/hProcess9"/>
    <dgm:cxn modelId="{7B0C0106-7044-4D82-ACC4-E0E5614178A9}" type="presOf" srcId="{27D1F281-D7A4-4470-9DB0-45ACC2F3E04F}" destId="{3C174F4F-C3D5-4CDB-9F31-92E9CC3B3C2C}" srcOrd="0" destOrd="0" presId="urn:microsoft.com/office/officeart/2005/8/layout/hProcess9"/>
    <dgm:cxn modelId="{F15F3FE7-C6ED-4BC9-A296-F26D3DB96C0A}" srcId="{1BE2DDB0-7255-4343-9E4C-39B14BD8F72E}" destId="{68793086-599E-40F9-976D-CA2EDF4D22D5}" srcOrd="2" destOrd="0" parTransId="{BDCDA3D3-8867-4003-822E-53A4CB5BEE17}" sibTransId="{6A4143E2-623D-4EDB-B683-59020C3F4973}"/>
    <dgm:cxn modelId="{4830EA78-38FE-4380-A413-B2810D2C9765}" srcId="{1BE2DDB0-7255-4343-9E4C-39B14BD8F72E}" destId="{27D1F281-D7A4-4470-9DB0-45ACC2F3E04F}" srcOrd="1" destOrd="0" parTransId="{4C69B13A-DFAF-47E1-899B-C98133DD43A0}" sibTransId="{34CFFF81-8F37-4B85-B661-64063D83140C}"/>
    <dgm:cxn modelId="{8671B04E-D1FC-4687-9F6B-A5539CFD5293}" type="presOf" srcId="{68793086-599E-40F9-976D-CA2EDF4D22D5}" destId="{A8EA23B3-44BA-4F6D-9485-EB77FC0FE95D}" srcOrd="0" destOrd="0" presId="urn:microsoft.com/office/officeart/2005/8/layout/hProcess9"/>
    <dgm:cxn modelId="{643ECE34-B87E-46F0-9CD1-F180B5A01201}" srcId="{1BE2DDB0-7255-4343-9E4C-39B14BD8F72E}" destId="{0871DDC8-F31F-44E5-8492-D7E64FDE7715}" srcOrd="4" destOrd="0" parTransId="{FEA0FCB7-F4B5-4B5B-B5EE-61712233C18E}" sibTransId="{00E5865E-15ED-4461-A049-4DA05C2FB841}"/>
    <dgm:cxn modelId="{736C2D50-7C96-47E1-A944-05953FBF495E}" type="presOf" srcId="{D0C4E6E5-3DEB-4020-8496-D885022B571A}" destId="{90724025-26C6-4D48-B213-EB78AE29EB2B}" srcOrd="0" destOrd="0" presId="urn:microsoft.com/office/officeart/2005/8/layout/hProcess9"/>
    <dgm:cxn modelId="{FB17DBE6-461E-4BDB-8063-12F1F96212D8}" type="presOf" srcId="{1BE2DDB0-7255-4343-9E4C-39B14BD8F72E}" destId="{D3F4F964-8F1D-4A02-BFAB-F3246C68BEC9}" srcOrd="0" destOrd="0" presId="urn:microsoft.com/office/officeart/2005/8/layout/hProcess9"/>
    <dgm:cxn modelId="{BF150947-8AFD-4F2C-8CCD-A7D2882031AB}" srcId="{1BE2DDB0-7255-4343-9E4C-39B14BD8F72E}" destId="{25C4CE74-8BCC-4488-960F-D3284C76271B}" srcOrd="0" destOrd="0" parTransId="{A924F068-7570-4567-A428-FFE0E4E349E7}" sibTransId="{5A5F9208-0264-40F6-B76C-53F50117FC8D}"/>
    <dgm:cxn modelId="{11D4AE98-0F97-475D-B542-A0309419CFDE}" type="presParOf" srcId="{D3F4F964-8F1D-4A02-BFAB-F3246C68BEC9}" destId="{700B2957-FDD3-4457-A3E9-83E301A59A9C}" srcOrd="0" destOrd="0" presId="urn:microsoft.com/office/officeart/2005/8/layout/hProcess9"/>
    <dgm:cxn modelId="{92FB2BCB-C62A-43BF-8E97-2DCC7A85226C}" type="presParOf" srcId="{D3F4F964-8F1D-4A02-BFAB-F3246C68BEC9}" destId="{C1E8F7FA-A600-467F-ACA1-3BAC2D960A71}" srcOrd="1" destOrd="0" presId="urn:microsoft.com/office/officeart/2005/8/layout/hProcess9"/>
    <dgm:cxn modelId="{6A13407B-2B53-4BAA-81DF-EAB4ED080BBA}" type="presParOf" srcId="{C1E8F7FA-A600-467F-ACA1-3BAC2D960A71}" destId="{14A3F410-EC81-4C3F-9C76-42C1132826D8}" srcOrd="0" destOrd="0" presId="urn:microsoft.com/office/officeart/2005/8/layout/hProcess9"/>
    <dgm:cxn modelId="{3A59DF1C-B359-48C3-8CBA-7B82C67534CF}" type="presParOf" srcId="{C1E8F7FA-A600-467F-ACA1-3BAC2D960A71}" destId="{A25BC24D-471C-4747-BA8E-B449997EA18E}" srcOrd="1" destOrd="0" presId="urn:microsoft.com/office/officeart/2005/8/layout/hProcess9"/>
    <dgm:cxn modelId="{A89698E4-1A03-4BAD-B02D-D6D223E05DE9}" type="presParOf" srcId="{C1E8F7FA-A600-467F-ACA1-3BAC2D960A71}" destId="{3C174F4F-C3D5-4CDB-9F31-92E9CC3B3C2C}" srcOrd="2" destOrd="0" presId="urn:microsoft.com/office/officeart/2005/8/layout/hProcess9"/>
    <dgm:cxn modelId="{84E3C2D9-C4BF-4B89-93CF-98AC8AD90AD5}" type="presParOf" srcId="{C1E8F7FA-A600-467F-ACA1-3BAC2D960A71}" destId="{E412B7A4-AD6D-49E9-946D-27E59BBA0A87}" srcOrd="3" destOrd="0" presId="urn:microsoft.com/office/officeart/2005/8/layout/hProcess9"/>
    <dgm:cxn modelId="{90E20EAC-7305-4CB5-B2C3-D46D341E70E2}" type="presParOf" srcId="{C1E8F7FA-A600-467F-ACA1-3BAC2D960A71}" destId="{A8EA23B3-44BA-4F6D-9485-EB77FC0FE95D}" srcOrd="4" destOrd="0" presId="urn:microsoft.com/office/officeart/2005/8/layout/hProcess9"/>
    <dgm:cxn modelId="{F538221C-3CD7-44F7-94C2-C55C5BE3FAC5}" type="presParOf" srcId="{C1E8F7FA-A600-467F-ACA1-3BAC2D960A71}" destId="{8E7726AE-5850-479B-A7FA-DA7FE5F02F23}" srcOrd="5" destOrd="0" presId="urn:microsoft.com/office/officeart/2005/8/layout/hProcess9"/>
    <dgm:cxn modelId="{4093288D-EE87-4F1B-8544-CE9EBA60238A}" type="presParOf" srcId="{C1E8F7FA-A600-467F-ACA1-3BAC2D960A71}" destId="{90724025-26C6-4D48-B213-EB78AE29EB2B}" srcOrd="6" destOrd="0" presId="urn:microsoft.com/office/officeart/2005/8/layout/hProcess9"/>
    <dgm:cxn modelId="{5CEF08F7-5E2E-4759-9C45-8834C611DA35}" type="presParOf" srcId="{C1E8F7FA-A600-467F-ACA1-3BAC2D960A71}" destId="{344547A9-E49F-401E-B679-74D733BBD368}" srcOrd="7" destOrd="0" presId="urn:microsoft.com/office/officeart/2005/8/layout/hProcess9"/>
    <dgm:cxn modelId="{46115276-010C-46FE-8632-2E0A791718EF}" type="presParOf" srcId="{C1E8F7FA-A600-467F-ACA1-3BAC2D960A71}" destId="{2F4E846A-6E32-4668-BC25-273C44018C5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EF03D34-1169-4E69-AC93-BB21F2B223A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93A6997A-EC27-4004-96DC-22B0BC13B1E4}">
      <dgm:prSet/>
      <dgm:spPr/>
      <dgm:t>
        <a:bodyPr/>
        <a:lstStyle/>
        <a:p>
          <a:pPr rtl="0"/>
          <a:r>
            <a:rPr lang="sk-SK" dirty="0" smtClean="0"/>
            <a:t>Barometer otvorenosti</a:t>
          </a:r>
          <a:endParaRPr lang="sk-SK" dirty="0"/>
        </a:p>
      </dgm:t>
    </dgm:pt>
    <dgm:pt modelId="{82AAC558-0373-4CD0-8518-E34C2BAD6988}" type="parTrans" cxnId="{DD8CB3AF-99BF-4ABD-A9F7-9D6EB33A69A6}">
      <dgm:prSet/>
      <dgm:spPr/>
      <dgm:t>
        <a:bodyPr/>
        <a:lstStyle/>
        <a:p>
          <a:endParaRPr lang="sk-SK"/>
        </a:p>
      </dgm:t>
    </dgm:pt>
    <dgm:pt modelId="{DF5B8772-B981-4690-B270-18DFEB3D8E8A}" type="sibTrans" cxnId="{DD8CB3AF-99BF-4ABD-A9F7-9D6EB33A69A6}">
      <dgm:prSet/>
      <dgm:spPr/>
      <dgm:t>
        <a:bodyPr/>
        <a:lstStyle/>
        <a:p>
          <a:endParaRPr lang="sk-SK"/>
        </a:p>
      </dgm:t>
    </dgm:pt>
    <dgm:pt modelId="{B668007B-574C-46CB-A533-A45D22E858DF}" type="pres">
      <dgm:prSet presAssocID="{DEF03D34-1169-4E69-AC93-BB21F2B223A6}" presName="linear" presStyleCnt="0">
        <dgm:presLayoutVars>
          <dgm:animLvl val="lvl"/>
          <dgm:resizeHandles val="exact"/>
        </dgm:presLayoutVars>
      </dgm:prSet>
      <dgm:spPr/>
    </dgm:pt>
    <dgm:pt modelId="{CB97F104-9761-477B-8085-AB8B06984887}" type="pres">
      <dgm:prSet presAssocID="{93A6997A-EC27-4004-96DC-22B0BC13B1E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2A85325A-3C43-47B6-BF7A-AC5B00DF2098}" type="presOf" srcId="{93A6997A-EC27-4004-96DC-22B0BC13B1E4}" destId="{CB97F104-9761-477B-8085-AB8B06984887}" srcOrd="0" destOrd="0" presId="urn:microsoft.com/office/officeart/2005/8/layout/vList2"/>
    <dgm:cxn modelId="{DD8CB3AF-99BF-4ABD-A9F7-9D6EB33A69A6}" srcId="{DEF03D34-1169-4E69-AC93-BB21F2B223A6}" destId="{93A6997A-EC27-4004-96DC-22B0BC13B1E4}" srcOrd="0" destOrd="0" parTransId="{82AAC558-0373-4CD0-8518-E34C2BAD6988}" sibTransId="{DF5B8772-B981-4690-B270-18DFEB3D8E8A}"/>
    <dgm:cxn modelId="{DB3427C7-4046-4F1C-873B-238725F62B6D}" type="presOf" srcId="{DEF03D34-1169-4E69-AC93-BB21F2B223A6}" destId="{B668007B-574C-46CB-A533-A45D22E858DF}" srcOrd="0" destOrd="0" presId="urn:microsoft.com/office/officeart/2005/8/layout/vList2"/>
    <dgm:cxn modelId="{B34800ED-91B9-4152-B6C5-B222591AA07C}" type="presParOf" srcId="{B668007B-574C-46CB-A533-A45D22E858DF}" destId="{CB97F104-9761-477B-8085-AB8B069848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9A14064-EB5D-479D-BF00-FFA56AEBC68F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sk-SK"/>
        </a:p>
      </dgm:t>
    </dgm:pt>
    <dgm:pt modelId="{12535B7C-6DA8-462F-8A18-CB0A8A64F7B1}">
      <dgm:prSet/>
      <dgm:spPr/>
      <dgm:t>
        <a:bodyPr/>
        <a:lstStyle/>
        <a:p>
          <a:pPr rtl="0"/>
          <a:r>
            <a:rPr lang="sk-SK" smtClean="0"/>
            <a:t>Rada vlády pre transparentnosť a otvorené vládnutie</a:t>
          </a:r>
          <a:endParaRPr lang="sk-SK"/>
        </a:p>
      </dgm:t>
    </dgm:pt>
    <dgm:pt modelId="{EDC05725-2AA9-4183-BF67-9DF3FD7E31F4}" type="parTrans" cxnId="{D78E88D6-9665-4485-91A5-9C5D62899CDC}">
      <dgm:prSet/>
      <dgm:spPr/>
      <dgm:t>
        <a:bodyPr/>
        <a:lstStyle/>
        <a:p>
          <a:endParaRPr lang="sk-SK"/>
        </a:p>
      </dgm:t>
    </dgm:pt>
    <dgm:pt modelId="{AB798939-9113-4109-BFA2-C9EC960FDE15}" type="sibTrans" cxnId="{D78E88D6-9665-4485-91A5-9C5D62899CDC}">
      <dgm:prSet/>
      <dgm:spPr/>
      <dgm:t>
        <a:bodyPr/>
        <a:lstStyle/>
        <a:p>
          <a:endParaRPr lang="sk-SK"/>
        </a:p>
      </dgm:t>
    </dgm:pt>
    <dgm:pt modelId="{FC3DD909-74CA-4A9B-A616-B924BC967DAE}">
      <dgm:prSet/>
      <dgm:spPr/>
      <dgm:t>
        <a:bodyPr/>
        <a:lstStyle/>
        <a:p>
          <a:pPr rtl="0"/>
          <a:r>
            <a:rPr lang="sk-SK" dirty="0" smtClean="0"/>
            <a:t>Barometer otvorenosti      do 6 mesiacov</a:t>
          </a:r>
          <a:endParaRPr lang="sk-SK" dirty="0"/>
        </a:p>
      </dgm:t>
    </dgm:pt>
    <dgm:pt modelId="{5CA1B8E1-D686-4350-9A02-B65B63631A86}" type="parTrans" cxnId="{C91EE1D1-FA0A-43BD-9850-F48B726E178B}">
      <dgm:prSet/>
      <dgm:spPr/>
      <dgm:t>
        <a:bodyPr/>
        <a:lstStyle/>
        <a:p>
          <a:endParaRPr lang="sk-SK"/>
        </a:p>
      </dgm:t>
    </dgm:pt>
    <dgm:pt modelId="{BA95650E-3694-4824-930A-0416F624B579}" type="sibTrans" cxnId="{C91EE1D1-FA0A-43BD-9850-F48B726E178B}">
      <dgm:prSet/>
      <dgm:spPr/>
      <dgm:t>
        <a:bodyPr/>
        <a:lstStyle/>
        <a:p>
          <a:endParaRPr lang="sk-SK"/>
        </a:p>
      </dgm:t>
    </dgm:pt>
    <dgm:pt modelId="{E8AEB8BD-7BB1-4978-8982-E994D6D5C950}" type="pres">
      <dgm:prSet presAssocID="{49A14064-EB5D-479D-BF00-FFA56AEBC68F}" presName="Name0" presStyleCnt="0">
        <dgm:presLayoutVars>
          <dgm:dir/>
          <dgm:animLvl val="lvl"/>
          <dgm:resizeHandles val="exact"/>
        </dgm:presLayoutVars>
      </dgm:prSet>
      <dgm:spPr/>
    </dgm:pt>
    <dgm:pt modelId="{F68920DA-DFA5-4123-A96C-6CAEA58A49FF}" type="pres">
      <dgm:prSet presAssocID="{12535B7C-6DA8-462F-8A18-CB0A8A64F7B1}" presName="linNode" presStyleCnt="0"/>
      <dgm:spPr/>
    </dgm:pt>
    <dgm:pt modelId="{C83C751A-9A82-457E-9F80-65E5489342F2}" type="pres">
      <dgm:prSet presAssocID="{12535B7C-6DA8-462F-8A18-CB0A8A64F7B1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90B9D03-8A92-45AF-BC3B-7130CA2CFA06}" type="pres">
      <dgm:prSet presAssocID="{AB798939-9113-4109-BFA2-C9EC960FDE15}" presName="sp" presStyleCnt="0"/>
      <dgm:spPr/>
    </dgm:pt>
    <dgm:pt modelId="{13596535-FADC-4FFC-A8D3-B14B9ECB057D}" type="pres">
      <dgm:prSet presAssocID="{FC3DD909-74CA-4A9B-A616-B924BC967DAE}" presName="linNode" presStyleCnt="0"/>
      <dgm:spPr/>
    </dgm:pt>
    <dgm:pt modelId="{8F447C2A-98F5-40DA-9F85-55144A04B359}" type="pres">
      <dgm:prSet presAssocID="{FC3DD909-74CA-4A9B-A616-B924BC967DAE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48CA52AB-6251-4987-A124-7313E5C55A5C}" type="presOf" srcId="{49A14064-EB5D-479D-BF00-FFA56AEBC68F}" destId="{E8AEB8BD-7BB1-4978-8982-E994D6D5C950}" srcOrd="0" destOrd="0" presId="urn:microsoft.com/office/officeart/2005/8/layout/vList5"/>
    <dgm:cxn modelId="{FF148094-9B7E-4206-8224-E18FF631E98A}" type="presOf" srcId="{12535B7C-6DA8-462F-8A18-CB0A8A64F7B1}" destId="{C83C751A-9A82-457E-9F80-65E5489342F2}" srcOrd="0" destOrd="0" presId="urn:microsoft.com/office/officeart/2005/8/layout/vList5"/>
    <dgm:cxn modelId="{D78E88D6-9665-4485-91A5-9C5D62899CDC}" srcId="{49A14064-EB5D-479D-BF00-FFA56AEBC68F}" destId="{12535B7C-6DA8-462F-8A18-CB0A8A64F7B1}" srcOrd="0" destOrd="0" parTransId="{EDC05725-2AA9-4183-BF67-9DF3FD7E31F4}" sibTransId="{AB798939-9113-4109-BFA2-C9EC960FDE15}"/>
    <dgm:cxn modelId="{C91EE1D1-FA0A-43BD-9850-F48B726E178B}" srcId="{49A14064-EB5D-479D-BF00-FFA56AEBC68F}" destId="{FC3DD909-74CA-4A9B-A616-B924BC967DAE}" srcOrd="1" destOrd="0" parTransId="{5CA1B8E1-D686-4350-9A02-B65B63631A86}" sibTransId="{BA95650E-3694-4824-930A-0416F624B579}"/>
    <dgm:cxn modelId="{13431BA4-927C-4DD7-8485-CE18F6204FA0}" type="presOf" srcId="{FC3DD909-74CA-4A9B-A616-B924BC967DAE}" destId="{8F447C2A-98F5-40DA-9F85-55144A04B359}" srcOrd="0" destOrd="0" presId="urn:microsoft.com/office/officeart/2005/8/layout/vList5"/>
    <dgm:cxn modelId="{64E6A8C0-D88E-4DB2-B256-6445B15E0E76}" type="presParOf" srcId="{E8AEB8BD-7BB1-4978-8982-E994D6D5C950}" destId="{F68920DA-DFA5-4123-A96C-6CAEA58A49FF}" srcOrd="0" destOrd="0" presId="urn:microsoft.com/office/officeart/2005/8/layout/vList5"/>
    <dgm:cxn modelId="{294502CE-9BDA-4351-B16D-4BB9573FBFB6}" type="presParOf" srcId="{F68920DA-DFA5-4123-A96C-6CAEA58A49FF}" destId="{C83C751A-9A82-457E-9F80-65E5489342F2}" srcOrd="0" destOrd="0" presId="urn:microsoft.com/office/officeart/2005/8/layout/vList5"/>
    <dgm:cxn modelId="{CD8C59D8-0893-402A-9390-714BC4252884}" type="presParOf" srcId="{E8AEB8BD-7BB1-4978-8982-E994D6D5C950}" destId="{690B9D03-8A92-45AF-BC3B-7130CA2CFA06}" srcOrd="1" destOrd="0" presId="urn:microsoft.com/office/officeart/2005/8/layout/vList5"/>
    <dgm:cxn modelId="{05BFAAC5-3715-43BF-99EC-09C8C66ACAC8}" type="presParOf" srcId="{E8AEB8BD-7BB1-4978-8982-E994D6D5C950}" destId="{13596535-FADC-4FFC-A8D3-B14B9ECB057D}" srcOrd="2" destOrd="0" presId="urn:microsoft.com/office/officeart/2005/8/layout/vList5"/>
    <dgm:cxn modelId="{30440A78-BABA-484C-A808-9FB12416D4FE}" type="presParOf" srcId="{13596535-FADC-4FFC-A8D3-B14B9ECB057D}" destId="{8F447C2A-98F5-40DA-9F85-55144A04B35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D24C35-5658-41BE-9037-75D912C1BD0B}" type="doc">
      <dgm:prSet loTypeId="urn:microsoft.com/office/officeart/2008/layout/VerticalCircleLis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sk-SK"/>
        </a:p>
      </dgm:t>
    </dgm:pt>
    <dgm:pt modelId="{A5F096B0-B556-46AE-8FC4-65AA3ADE8470}">
      <dgm:prSet/>
      <dgm:spPr/>
      <dgm:t>
        <a:bodyPr/>
        <a:lstStyle/>
        <a:p>
          <a:pPr rtl="0"/>
          <a:r>
            <a:rPr lang="sk-SK" smtClean="0"/>
            <a:t>Filip Vagač</a:t>
          </a:r>
          <a:endParaRPr lang="sk-SK"/>
        </a:p>
      </dgm:t>
    </dgm:pt>
    <dgm:pt modelId="{D992335C-BC94-4D93-9D59-C1119B7FD01B}" type="parTrans" cxnId="{E3A65604-5884-4B34-A41F-DD8A99D08575}">
      <dgm:prSet/>
      <dgm:spPr/>
      <dgm:t>
        <a:bodyPr/>
        <a:lstStyle/>
        <a:p>
          <a:endParaRPr lang="sk-SK"/>
        </a:p>
      </dgm:t>
    </dgm:pt>
    <dgm:pt modelId="{6B810A18-086D-4C46-98FB-BFBBC1AACCDD}" type="sibTrans" cxnId="{E3A65604-5884-4B34-A41F-DD8A99D08575}">
      <dgm:prSet/>
      <dgm:spPr/>
      <dgm:t>
        <a:bodyPr/>
        <a:lstStyle/>
        <a:p>
          <a:endParaRPr lang="sk-SK"/>
        </a:p>
      </dgm:t>
    </dgm:pt>
    <dgm:pt modelId="{1FC34A62-C095-44BE-910A-1871FDEAB904}">
      <dgm:prSet/>
      <dgm:spPr/>
      <dgm:t>
        <a:bodyPr/>
        <a:lstStyle/>
        <a:p>
          <a:pPr rtl="0"/>
          <a:r>
            <a:rPr lang="sk-SK" smtClean="0"/>
            <a:t>Splnomocnenec pre rozvoj občianskej spoločnosti</a:t>
          </a:r>
          <a:endParaRPr lang="sk-SK"/>
        </a:p>
      </dgm:t>
    </dgm:pt>
    <dgm:pt modelId="{CA7AC9D9-115E-49FA-90F7-2CD71DF5953B}" type="parTrans" cxnId="{183E4AEC-01B4-427A-814D-DBABB7011985}">
      <dgm:prSet/>
      <dgm:spPr/>
      <dgm:t>
        <a:bodyPr/>
        <a:lstStyle/>
        <a:p>
          <a:endParaRPr lang="sk-SK"/>
        </a:p>
      </dgm:t>
    </dgm:pt>
    <dgm:pt modelId="{4509D52C-D09F-48B2-B516-D22EC54E5DF2}" type="sibTrans" cxnId="{183E4AEC-01B4-427A-814D-DBABB7011985}">
      <dgm:prSet/>
      <dgm:spPr/>
      <dgm:t>
        <a:bodyPr/>
        <a:lstStyle/>
        <a:p>
          <a:endParaRPr lang="sk-SK"/>
        </a:p>
      </dgm:t>
    </dgm:pt>
    <dgm:pt modelId="{57D90206-5702-4DA3-89C6-91CCA4FB7FFA}" type="pres">
      <dgm:prSet presAssocID="{FDD24C35-5658-41BE-9037-75D912C1BD0B}" presName="Name0" presStyleCnt="0">
        <dgm:presLayoutVars>
          <dgm:dir/>
        </dgm:presLayoutVars>
      </dgm:prSet>
      <dgm:spPr/>
    </dgm:pt>
    <dgm:pt modelId="{7C49F824-673A-48B9-8FAD-A3909E05CBB1}" type="pres">
      <dgm:prSet presAssocID="{A5F096B0-B556-46AE-8FC4-65AA3ADE8470}" presName="noChildren" presStyleCnt="0"/>
      <dgm:spPr/>
    </dgm:pt>
    <dgm:pt modelId="{BB4DF85B-534D-428D-A2CF-67ED33037787}" type="pres">
      <dgm:prSet presAssocID="{A5F096B0-B556-46AE-8FC4-65AA3ADE8470}" presName="gap" presStyleCnt="0"/>
      <dgm:spPr/>
    </dgm:pt>
    <dgm:pt modelId="{017836B1-EA69-473A-958F-FE8E5319F620}" type="pres">
      <dgm:prSet presAssocID="{A5F096B0-B556-46AE-8FC4-65AA3ADE8470}" presName="medCircle2" presStyleLbl="vennNode1" presStyleIdx="0" presStyleCnt="2"/>
      <dgm:spPr/>
    </dgm:pt>
    <dgm:pt modelId="{4C25520E-63CC-4778-9EB1-A5A711909BAC}" type="pres">
      <dgm:prSet presAssocID="{A5F096B0-B556-46AE-8FC4-65AA3ADE8470}" presName="txLvlOnly1" presStyleLbl="revTx" presStyleIdx="0" presStyleCnt="2"/>
      <dgm:spPr/>
    </dgm:pt>
    <dgm:pt modelId="{DFB478A7-7F76-4628-8C41-4D5AB3E3AEAC}" type="pres">
      <dgm:prSet presAssocID="{1FC34A62-C095-44BE-910A-1871FDEAB904}" presName="noChildren" presStyleCnt="0"/>
      <dgm:spPr/>
    </dgm:pt>
    <dgm:pt modelId="{DC28CCF4-A7CF-4EB6-BC3D-33756C1143EC}" type="pres">
      <dgm:prSet presAssocID="{1FC34A62-C095-44BE-910A-1871FDEAB904}" presName="gap" presStyleCnt="0"/>
      <dgm:spPr/>
    </dgm:pt>
    <dgm:pt modelId="{ADF58DDF-84AD-42CB-BBD5-59AA90765E9D}" type="pres">
      <dgm:prSet presAssocID="{1FC34A62-C095-44BE-910A-1871FDEAB904}" presName="medCircle2" presStyleLbl="vennNode1" presStyleIdx="1" presStyleCnt="2"/>
      <dgm:spPr/>
    </dgm:pt>
    <dgm:pt modelId="{4F622357-06CD-4AC1-9C68-6EE5F4500C53}" type="pres">
      <dgm:prSet presAssocID="{1FC34A62-C095-44BE-910A-1871FDEAB904}" presName="txLvlOnly1" presStyleLbl="revTx" presStyleIdx="1" presStyleCnt="2"/>
      <dgm:spPr/>
    </dgm:pt>
  </dgm:ptLst>
  <dgm:cxnLst>
    <dgm:cxn modelId="{96507A6E-16A1-464C-9AF9-B0F47D3EE2B9}" type="presOf" srcId="{FDD24C35-5658-41BE-9037-75D912C1BD0B}" destId="{57D90206-5702-4DA3-89C6-91CCA4FB7FFA}" srcOrd="0" destOrd="0" presId="urn:microsoft.com/office/officeart/2008/layout/VerticalCircleList"/>
    <dgm:cxn modelId="{183E4AEC-01B4-427A-814D-DBABB7011985}" srcId="{FDD24C35-5658-41BE-9037-75D912C1BD0B}" destId="{1FC34A62-C095-44BE-910A-1871FDEAB904}" srcOrd="1" destOrd="0" parTransId="{CA7AC9D9-115E-49FA-90F7-2CD71DF5953B}" sibTransId="{4509D52C-D09F-48B2-B516-D22EC54E5DF2}"/>
    <dgm:cxn modelId="{F1E3E810-CDBE-4F88-89F9-BEAF78F52DB2}" type="presOf" srcId="{A5F096B0-B556-46AE-8FC4-65AA3ADE8470}" destId="{4C25520E-63CC-4778-9EB1-A5A711909BAC}" srcOrd="0" destOrd="0" presId="urn:microsoft.com/office/officeart/2008/layout/VerticalCircleList"/>
    <dgm:cxn modelId="{5D0B00B7-7340-46F2-BECF-8649A4BD42AD}" type="presOf" srcId="{1FC34A62-C095-44BE-910A-1871FDEAB904}" destId="{4F622357-06CD-4AC1-9C68-6EE5F4500C53}" srcOrd="0" destOrd="0" presId="urn:microsoft.com/office/officeart/2008/layout/VerticalCircleList"/>
    <dgm:cxn modelId="{E3A65604-5884-4B34-A41F-DD8A99D08575}" srcId="{FDD24C35-5658-41BE-9037-75D912C1BD0B}" destId="{A5F096B0-B556-46AE-8FC4-65AA3ADE8470}" srcOrd="0" destOrd="0" parTransId="{D992335C-BC94-4D93-9D59-C1119B7FD01B}" sibTransId="{6B810A18-086D-4C46-98FB-BFBBC1AACCDD}"/>
    <dgm:cxn modelId="{BAA85C37-B509-490E-ACC0-89EF566A276A}" type="presParOf" srcId="{57D90206-5702-4DA3-89C6-91CCA4FB7FFA}" destId="{7C49F824-673A-48B9-8FAD-A3909E05CBB1}" srcOrd="0" destOrd="0" presId="urn:microsoft.com/office/officeart/2008/layout/VerticalCircleList"/>
    <dgm:cxn modelId="{6AACDA75-B27C-4826-AFEC-8BE2E0FF457B}" type="presParOf" srcId="{7C49F824-673A-48B9-8FAD-A3909E05CBB1}" destId="{BB4DF85B-534D-428D-A2CF-67ED33037787}" srcOrd="0" destOrd="0" presId="urn:microsoft.com/office/officeart/2008/layout/VerticalCircleList"/>
    <dgm:cxn modelId="{01DEC271-3AF1-4488-96B8-A6D38B7EE7B7}" type="presParOf" srcId="{7C49F824-673A-48B9-8FAD-A3909E05CBB1}" destId="{017836B1-EA69-473A-958F-FE8E5319F620}" srcOrd="1" destOrd="0" presId="urn:microsoft.com/office/officeart/2008/layout/VerticalCircleList"/>
    <dgm:cxn modelId="{575CC5FF-4575-4F56-85CC-1F725A6F87DB}" type="presParOf" srcId="{7C49F824-673A-48B9-8FAD-A3909E05CBB1}" destId="{4C25520E-63CC-4778-9EB1-A5A711909BAC}" srcOrd="2" destOrd="0" presId="urn:microsoft.com/office/officeart/2008/layout/VerticalCircleList"/>
    <dgm:cxn modelId="{5B450A0C-25C6-419B-925A-728741560888}" type="presParOf" srcId="{57D90206-5702-4DA3-89C6-91CCA4FB7FFA}" destId="{DFB478A7-7F76-4628-8C41-4D5AB3E3AEAC}" srcOrd="1" destOrd="0" presId="urn:microsoft.com/office/officeart/2008/layout/VerticalCircleList"/>
    <dgm:cxn modelId="{E944D922-F57C-4CB3-A9F9-1735B04D3732}" type="presParOf" srcId="{DFB478A7-7F76-4628-8C41-4D5AB3E3AEAC}" destId="{DC28CCF4-A7CF-4EB6-BC3D-33756C1143EC}" srcOrd="0" destOrd="0" presId="urn:microsoft.com/office/officeart/2008/layout/VerticalCircleList"/>
    <dgm:cxn modelId="{1EFE72D8-AFB4-4187-A09C-C416FC7A17EE}" type="presParOf" srcId="{DFB478A7-7F76-4628-8C41-4D5AB3E3AEAC}" destId="{ADF58DDF-84AD-42CB-BBD5-59AA90765E9D}" srcOrd="1" destOrd="0" presId="urn:microsoft.com/office/officeart/2008/layout/VerticalCircleList"/>
    <dgm:cxn modelId="{8237A022-497B-4D1B-8619-1FE83F8E6CF2}" type="presParOf" srcId="{DFB478A7-7F76-4628-8C41-4D5AB3E3AEAC}" destId="{4F622357-06CD-4AC1-9C68-6EE5F4500C53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BFA07A6-94F8-44EC-B6D0-0D0575CB11B4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B2D97066-1A37-4EF9-8E4D-FA4E5DCAEAAE}">
      <dgm:prSet/>
      <dgm:spPr/>
      <dgm:t>
        <a:bodyPr/>
        <a:lstStyle/>
        <a:p>
          <a:pPr rtl="0"/>
          <a:r>
            <a:rPr lang="sk-SK" smtClean="0"/>
            <a:t>Oznamovatelia korupcie</a:t>
          </a:r>
          <a:endParaRPr lang="sk-SK"/>
        </a:p>
      </dgm:t>
    </dgm:pt>
    <dgm:pt modelId="{5F6D20A6-BF83-4B2F-B0E8-3E1C3F1777FA}" type="parTrans" cxnId="{1F5EFCD3-CED6-4FE3-9008-7556C594C732}">
      <dgm:prSet/>
      <dgm:spPr/>
      <dgm:t>
        <a:bodyPr/>
        <a:lstStyle/>
        <a:p>
          <a:endParaRPr lang="sk-SK"/>
        </a:p>
      </dgm:t>
    </dgm:pt>
    <dgm:pt modelId="{C50E0F55-2591-4129-812F-AA03F7B8DBAD}" type="sibTrans" cxnId="{1F5EFCD3-CED6-4FE3-9008-7556C594C732}">
      <dgm:prSet/>
      <dgm:spPr/>
      <dgm:t>
        <a:bodyPr/>
        <a:lstStyle/>
        <a:p>
          <a:endParaRPr lang="sk-SK"/>
        </a:p>
      </dgm:t>
    </dgm:pt>
    <dgm:pt modelId="{73212CA9-0666-4594-BA38-3F3E889F88BD}" type="pres">
      <dgm:prSet presAssocID="{7BFA07A6-94F8-44EC-B6D0-0D0575CB11B4}" presName="linear" presStyleCnt="0">
        <dgm:presLayoutVars>
          <dgm:animLvl val="lvl"/>
          <dgm:resizeHandles val="exact"/>
        </dgm:presLayoutVars>
      </dgm:prSet>
      <dgm:spPr/>
    </dgm:pt>
    <dgm:pt modelId="{C14F3077-64E5-47BC-98D1-FE9AD003E74C}" type="pres">
      <dgm:prSet presAssocID="{B2D97066-1A37-4EF9-8E4D-FA4E5DCAEAA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280F999-E33A-438E-9ED7-2AE89730ED97}" type="presOf" srcId="{B2D97066-1A37-4EF9-8E4D-FA4E5DCAEAAE}" destId="{C14F3077-64E5-47BC-98D1-FE9AD003E74C}" srcOrd="0" destOrd="0" presId="urn:microsoft.com/office/officeart/2005/8/layout/vList2"/>
    <dgm:cxn modelId="{EB3583C8-BCE3-45A7-9296-8B74592B5803}" type="presOf" srcId="{7BFA07A6-94F8-44EC-B6D0-0D0575CB11B4}" destId="{73212CA9-0666-4594-BA38-3F3E889F88BD}" srcOrd="0" destOrd="0" presId="urn:microsoft.com/office/officeart/2005/8/layout/vList2"/>
    <dgm:cxn modelId="{1F5EFCD3-CED6-4FE3-9008-7556C594C732}" srcId="{7BFA07A6-94F8-44EC-B6D0-0D0575CB11B4}" destId="{B2D97066-1A37-4EF9-8E4D-FA4E5DCAEAAE}" srcOrd="0" destOrd="0" parTransId="{5F6D20A6-BF83-4B2F-B0E8-3E1C3F1777FA}" sibTransId="{C50E0F55-2591-4129-812F-AA03F7B8DBAD}"/>
    <dgm:cxn modelId="{9DABF3C0-288C-4480-800D-A88F912AF624}" type="presParOf" srcId="{73212CA9-0666-4594-BA38-3F3E889F88BD}" destId="{C14F3077-64E5-47BC-98D1-FE9AD003E7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2441368-7480-4E8E-A54A-FCDCE89807BA}" type="doc">
      <dgm:prSet loTypeId="urn:microsoft.com/office/officeart/2005/8/layout/hList6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sk-SK"/>
        </a:p>
      </dgm:t>
    </dgm:pt>
    <dgm:pt modelId="{0EAC15FD-D8F8-455D-A99C-B9E1C0758CB0}">
      <dgm:prSet/>
      <dgm:spPr/>
      <dgm:t>
        <a:bodyPr/>
        <a:lstStyle/>
        <a:p>
          <a:pPr rtl="0"/>
          <a:r>
            <a:rPr lang="sk-SK" smtClean="0"/>
            <a:t>Ochrana oznamovateľov</a:t>
          </a:r>
          <a:endParaRPr lang="sk-SK"/>
        </a:p>
      </dgm:t>
    </dgm:pt>
    <dgm:pt modelId="{37FEDB88-78A3-4D2E-BD5D-06AACB6F5330}" type="parTrans" cxnId="{A9548082-D28D-4FC3-B2DF-E7A46F68E92A}">
      <dgm:prSet/>
      <dgm:spPr/>
      <dgm:t>
        <a:bodyPr/>
        <a:lstStyle/>
        <a:p>
          <a:endParaRPr lang="sk-SK"/>
        </a:p>
      </dgm:t>
    </dgm:pt>
    <dgm:pt modelId="{9E6E4938-7899-410D-BF21-9EF01E52645F}" type="sibTrans" cxnId="{A9548082-D28D-4FC3-B2DF-E7A46F68E92A}">
      <dgm:prSet/>
      <dgm:spPr/>
      <dgm:t>
        <a:bodyPr/>
        <a:lstStyle/>
        <a:p>
          <a:endParaRPr lang="sk-SK"/>
        </a:p>
      </dgm:t>
    </dgm:pt>
    <dgm:pt modelId="{44EDB592-153C-4FAE-AB3E-FD71387F3FDB}">
      <dgm:prSet/>
      <dgm:spPr/>
      <dgm:t>
        <a:bodyPr/>
        <a:lstStyle/>
        <a:p>
          <a:pPr rtl="0"/>
          <a:r>
            <a:rPr lang="sk-SK" smtClean="0"/>
            <a:t>Zákonná úprava</a:t>
          </a:r>
          <a:endParaRPr lang="sk-SK"/>
        </a:p>
      </dgm:t>
    </dgm:pt>
    <dgm:pt modelId="{01BC87E9-DBF1-4485-B8C1-514236BFF6B7}" type="parTrans" cxnId="{D962F14C-61C4-4742-AF60-D3CB30C92EB9}">
      <dgm:prSet/>
      <dgm:spPr/>
      <dgm:t>
        <a:bodyPr/>
        <a:lstStyle/>
        <a:p>
          <a:endParaRPr lang="sk-SK"/>
        </a:p>
      </dgm:t>
    </dgm:pt>
    <dgm:pt modelId="{3532AF79-C07E-4D68-8C51-ED86EEACB5B3}" type="sibTrans" cxnId="{D962F14C-61C4-4742-AF60-D3CB30C92EB9}">
      <dgm:prSet/>
      <dgm:spPr/>
      <dgm:t>
        <a:bodyPr/>
        <a:lstStyle/>
        <a:p>
          <a:endParaRPr lang="sk-SK"/>
        </a:p>
      </dgm:t>
    </dgm:pt>
    <dgm:pt modelId="{3E1DA32A-B0C0-435C-B333-3202687BF697}">
      <dgm:prSet/>
      <dgm:spPr/>
      <dgm:t>
        <a:bodyPr/>
        <a:lstStyle/>
        <a:p>
          <a:pPr rtl="0"/>
          <a:r>
            <a:rPr lang="sk-SK" smtClean="0"/>
            <a:t>Zabrániť netransparentnému nakladaniu verejných zdrojov</a:t>
          </a:r>
          <a:endParaRPr lang="sk-SK"/>
        </a:p>
      </dgm:t>
    </dgm:pt>
    <dgm:pt modelId="{1F7551F5-B11E-4983-8A7F-89CBC7B39664}" type="parTrans" cxnId="{B9DFA1C8-C82E-483D-848A-DBAF9AD6F48A}">
      <dgm:prSet/>
      <dgm:spPr/>
      <dgm:t>
        <a:bodyPr/>
        <a:lstStyle/>
        <a:p>
          <a:endParaRPr lang="sk-SK"/>
        </a:p>
      </dgm:t>
    </dgm:pt>
    <dgm:pt modelId="{74360598-E09D-4939-A738-F626365706CF}" type="sibTrans" cxnId="{B9DFA1C8-C82E-483D-848A-DBAF9AD6F48A}">
      <dgm:prSet/>
      <dgm:spPr/>
      <dgm:t>
        <a:bodyPr/>
        <a:lstStyle/>
        <a:p>
          <a:endParaRPr lang="sk-SK"/>
        </a:p>
      </dgm:t>
    </dgm:pt>
    <dgm:pt modelId="{EF051123-629A-4C1E-9B3D-3426345F2230}" type="pres">
      <dgm:prSet presAssocID="{12441368-7480-4E8E-A54A-FCDCE89807BA}" presName="Name0" presStyleCnt="0">
        <dgm:presLayoutVars>
          <dgm:dir/>
          <dgm:resizeHandles val="exact"/>
        </dgm:presLayoutVars>
      </dgm:prSet>
      <dgm:spPr/>
    </dgm:pt>
    <dgm:pt modelId="{540619EB-CE00-4B14-A2B6-66DF9B49C478}" type="pres">
      <dgm:prSet presAssocID="{0EAC15FD-D8F8-455D-A99C-B9E1C0758CB0}" presName="node" presStyleLbl="node1" presStyleIdx="0" presStyleCnt="3">
        <dgm:presLayoutVars>
          <dgm:bulletEnabled val="1"/>
        </dgm:presLayoutVars>
      </dgm:prSet>
      <dgm:spPr/>
    </dgm:pt>
    <dgm:pt modelId="{2FEFCE22-E395-42C0-8F90-DAAD055F9070}" type="pres">
      <dgm:prSet presAssocID="{9E6E4938-7899-410D-BF21-9EF01E52645F}" presName="sibTrans" presStyleCnt="0"/>
      <dgm:spPr/>
    </dgm:pt>
    <dgm:pt modelId="{CEA27A47-DB5F-4025-BBCF-5C7B4BF46C34}" type="pres">
      <dgm:prSet presAssocID="{44EDB592-153C-4FAE-AB3E-FD71387F3FDB}" presName="node" presStyleLbl="node1" presStyleIdx="1" presStyleCnt="3">
        <dgm:presLayoutVars>
          <dgm:bulletEnabled val="1"/>
        </dgm:presLayoutVars>
      </dgm:prSet>
      <dgm:spPr/>
    </dgm:pt>
    <dgm:pt modelId="{2055901E-294B-42AC-9E7F-5CE13B7D8DEC}" type="pres">
      <dgm:prSet presAssocID="{3532AF79-C07E-4D68-8C51-ED86EEACB5B3}" presName="sibTrans" presStyleCnt="0"/>
      <dgm:spPr/>
    </dgm:pt>
    <dgm:pt modelId="{ABB0D023-3A39-47F6-BE0C-8213CA84BC80}" type="pres">
      <dgm:prSet presAssocID="{3E1DA32A-B0C0-435C-B333-3202687BF697}" presName="node" presStyleLbl="node1" presStyleIdx="2" presStyleCnt="3">
        <dgm:presLayoutVars>
          <dgm:bulletEnabled val="1"/>
        </dgm:presLayoutVars>
      </dgm:prSet>
      <dgm:spPr/>
    </dgm:pt>
  </dgm:ptLst>
  <dgm:cxnLst>
    <dgm:cxn modelId="{883E00E3-BD1A-4513-8365-A11D4B77D478}" type="presOf" srcId="{0EAC15FD-D8F8-455D-A99C-B9E1C0758CB0}" destId="{540619EB-CE00-4B14-A2B6-66DF9B49C478}" srcOrd="0" destOrd="0" presId="urn:microsoft.com/office/officeart/2005/8/layout/hList6"/>
    <dgm:cxn modelId="{A9548082-D28D-4FC3-B2DF-E7A46F68E92A}" srcId="{12441368-7480-4E8E-A54A-FCDCE89807BA}" destId="{0EAC15FD-D8F8-455D-A99C-B9E1C0758CB0}" srcOrd="0" destOrd="0" parTransId="{37FEDB88-78A3-4D2E-BD5D-06AACB6F5330}" sibTransId="{9E6E4938-7899-410D-BF21-9EF01E52645F}"/>
    <dgm:cxn modelId="{7C824953-5E45-4304-9FB5-6C25D0B56869}" type="presOf" srcId="{44EDB592-153C-4FAE-AB3E-FD71387F3FDB}" destId="{CEA27A47-DB5F-4025-BBCF-5C7B4BF46C34}" srcOrd="0" destOrd="0" presId="urn:microsoft.com/office/officeart/2005/8/layout/hList6"/>
    <dgm:cxn modelId="{D962F14C-61C4-4742-AF60-D3CB30C92EB9}" srcId="{12441368-7480-4E8E-A54A-FCDCE89807BA}" destId="{44EDB592-153C-4FAE-AB3E-FD71387F3FDB}" srcOrd="1" destOrd="0" parTransId="{01BC87E9-DBF1-4485-B8C1-514236BFF6B7}" sibTransId="{3532AF79-C07E-4D68-8C51-ED86EEACB5B3}"/>
    <dgm:cxn modelId="{B9DFA1C8-C82E-483D-848A-DBAF9AD6F48A}" srcId="{12441368-7480-4E8E-A54A-FCDCE89807BA}" destId="{3E1DA32A-B0C0-435C-B333-3202687BF697}" srcOrd="2" destOrd="0" parTransId="{1F7551F5-B11E-4983-8A7F-89CBC7B39664}" sibTransId="{74360598-E09D-4939-A738-F626365706CF}"/>
    <dgm:cxn modelId="{7EC14C8A-9FE9-4976-B188-5B2439A1310D}" type="presOf" srcId="{12441368-7480-4E8E-A54A-FCDCE89807BA}" destId="{EF051123-629A-4C1E-9B3D-3426345F2230}" srcOrd="0" destOrd="0" presId="urn:microsoft.com/office/officeart/2005/8/layout/hList6"/>
    <dgm:cxn modelId="{1E33F86C-77F7-45D3-9AEE-F884F6E527AA}" type="presOf" srcId="{3E1DA32A-B0C0-435C-B333-3202687BF697}" destId="{ABB0D023-3A39-47F6-BE0C-8213CA84BC80}" srcOrd="0" destOrd="0" presId="urn:microsoft.com/office/officeart/2005/8/layout/hList6"/>
    <dgm:cxn modelId="{37657A27-EA7B-4AB5-AA01-E01F5633994C}" type="presParOf" srcId="{EF051123-629A-4C1E-9B3D-3426345F2230}" destId="{540619EB-CE00-4B14-A2B6-66DF9B49C478}" srcOrd="0" destOrd="0" presId="urn:microsoft.com/office/officeart/2005/8/layout/hList6"/>
    <dgm:cxn modelId="{E08D83C1-BC7E-47F3-820E-8D72309767BF}" type="presParOf" srcId="{EF051123-629A-4C1E-9B3D-3426345F2230}" destId="{2FEFCE22-E395-42C0-8F90-DAAD055F9070}" srcOrd="1" destOrd="0" presId="urn:microsoft.com/office/officeart/2005/8/layout/hList6"/>
    <dgm:cxn modelId="{2BA990DD-8866-44B8-B90F-A0EF7E35BE3A}" type="presParOf" srcId="{EF051123-629A-4C1E-9B3D-3426345F2230}" destId="{CEA27A47-DB5F-4025-BBCF-5C7B4BF46C34}" srcOrd="2" destOrd="0" presId="urn:microsoft.com/office/officeart/2005/8/layout/hList6"/>
    <dgm:cxn modelId="{8554B2F4-C9BA-4741-A8A1-9E53F7006CBA}" type="presParOf" srcId="{EF051123-629A-4C1E-9B3D-3426345F2230}" destId="{2055901E-294B-42AC-9E7F-5CE13B7D8DEC}" srcOrd="3" destOrd="0" presId="urn:microsoft.com/office/officeart/2005/8/layout/hList6"/>
    <dgm:cxn modelId="{796F0CEB-C84D-4B9E-980F-4902CB3EF4FD}" type="presParOf" srcId="{EF051123-629A-4C1E-9B3D-3426345F2230}" destId="{ABB0D023-3A39-47F6-BE0C-8213CA84BC8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224704C-165D-4D93-BE00-4AA6E2B8A91C}" type="doc">
      <dgm:prSet loTypeId="urn:microsoft.com/office/officeart/2005/8/layout/vList2" loCatId="list" qsTypeId="urn:microsoft.com/office/officeart/2005/8/quickstyle/3d2" qsCatId="3D" csTypeId="urn:microsoft.com/office/officeart/2005/8/colors/accent5_3" csCatId="accent5"/>
      <dgm:spPr/>
      <dgm:t>
        <a:bodyPr/>
        <a:lstStyle/>
        <a:p>
          <a:endParaRPr lang="sk-SK"/>
        </a:p>
      </dgm:t>
    </dgm:pt>
    <dgm:pt modelId="{B3F3AFE0-D437-4D52-96AB-BB32A4497E72}">
      <dgm:prSet/>
      <dgm:spPr/>
      <dgm:t>
        <a:bodyPr/>
        <a:lstStyle/>
        <a:p>
          <a:pPr rtl="0"/>
          <a:r>
            <a:rPr lang="sk-SK" smtClean="0"/>
            <a:t>Ďalšie kroky</a:t>
          </a:r>
          <a:endParaRPr lang="sk-SK"/>
        </a:p>
      </dgm:t>
    </dgm:pt>
    <dgm:pt modelId="{6E6D6511-D114-461C-8095-BC186C7B83F4}" type="parTrans" cxnId="{953EF88D-6AAE-4D63-BEEE-3F6BE12AE7AC}">
      <dgm:prSet/>
      <dgm:spPr/>
      <dgm:t>
        <a:bodyPr/>
        <a:lstStyle/>
        <a:p>
          <a:endParaRPr lang="sk-SK"/>
        </a:p>
      </dgm:t>
    </dgm:pt>
    <dgm:pt modelId="{B77D5F9D-47CF-4E6B-AB59-36DB8D6D68BF}" type="sibTrans" cxnId="{953EF88D-6AAE-4D63-BEEE-3F6BE12AE7AC}">
      <dgm:prSet/>
      <dgm:spPr/>
      <dgm:t>
        <a:bodyPr/>
        <a:lstStyle/>
        <a:p>
          <a:endParaRPr lang="sk-SK"/>
        </a:p>
      </dgm:t>
    </dgm:pt>
    <dgm:pt modelId="{7106ED4E-CFC6-4D60-B4C7-7FEFA238BE42}" type="pres">
      <dgm:prSet presAssocID="{0224704C-165D-4D93-BE00-4AA6E2B8A91C}" presName="linear" presStyleCnt="0">
        <dgm:presLayoutVars>
          <dgm:animLvl val="lvl"/>
          <dgm:resizeHandles val="exact"/>
        </dgm:presLayoutVars>
      </dgm:prSet>
      <dgm:spPr/>
    </dgm:pt>
    <dgm:pt modelId="{12BD9EC3-4D2B-4D46-98F8-EFADFCBBD4DB}" type="pres">
      <dgm:prSet presAssocID="{B3F3AFE0-D437-4D52-96AB-BB32A4497E7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E64CF10-DD7E-4447-A679-94D6DDBEF4AD}" type="presOf" srcId="{0224704C-165D-4D93-BE00-4AA6E2B8A91C}" destId="{7106ED4E-CFC6-4D60-B4C7-7FEFA238BE42}" srcOrd="0" destOrd="0" presId="urn:microsoft.com/office/officeart/2005/8/layout/vList2"/>
    <dgm:cxn modelId="{94E1E348-B1A6-426B-9132-C5D4907FC422}" type="presOf" srcId="{B3F3AFE0-D437-4D52-96AB-BB32A4497E72}" destId="{12BD9EC3-4D2B-4D46-98F8-EFADFCBBD4DB}" srcOrd="0" destOrd="0" presId="urn:microsoft.com/office/officeart/2005/8/layout/vList2"/>
    <dgm:cxn modelId="{953EF88D-6AAE-4D63-BEEE-3F6BE12AE7AC}" srcId="{0224704C-165D-4D93-BE00-4AA6E2B8A91C}" destId="{B3F3AFE0-D437-4D52-96AB-BB32A4497E72}" srcOrd="0" destOrd="0" parTransId="{6E6D6511-D114-461C-8095-BC186C7B83F4}" sibTransId="{B77D5F9D-47CF-4E6B-AB59-36DB8D6D68BF}"/>
    <dgm:cxn modelId="{CCD2A9F5-72B5-44B2-BA08-C68C77CD6175}" type="presParOf" srcId="{7106ED4E-CFC6-4D60-B4C7-7FEFA238BE42}" destId="{12BD9EC3-4D2B-4D46-98F8-EFADFCBBD4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F9EBDF2-7647-4BD4-A9B3-14467FBA4615}" type="doc">
      <dgm:prSet loTypeId="urn:microsoft.com/office/officeart/2005/8/layout/chevron1" loCatId="process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sk-SK"/>
        </a:p>
      </dgm:t>
    </dgm:pt>
    <dgm:pt modelId="{56027A39-B304-4479-93E2-9778293E33B3}">
      <dgm:prSet/>
      <dgm:spPr/>
      <dgm:t>
        <a:bodyPr/>
        <a:lstStyle/>
        <a:p>
          <a:pPr rtl="0"/>
          <a:r>
            <a:rPr lang="sk-SK" smtClean="0"/>
            <a:t>Plán na jeden rok</a:t>
          </a:r>
          <a:endParaRPr lang="sk-SK"/>
        </a:p>
      </dgm:t>
    </dgm:pt>
    <dgm:pt modelId="{3E370743-FAFA-4B91-8F98-7D6E00A216B3}" type="parTrans" cxnId="{33FB4AEF-21E3-428F-95D2-2320BA6A3277}">
      <dgm:prSet/>
      <dgm:spPr/>
      <dgm:t>
        <a:bodyPr/>
        <a:lstStyle/>
        <a:p>
          <a:endParaRPr lang="sk-SK"/>
        </a:p>
      </dgm:t>
    </dgm:pt>
    <dgm:pt modelId="{AC2498BE-7401-4CC6-8767-58536EC420F0}" type="sibTrans" cxnId="{33FB4AEF-21E3-428F-95D2-2320BA6A3277}">
      <dgm:prSet/>
      <dgm:spPr/>
      <dgm:t>
        <a:bodyPr/>
        <a:lstStyle/>
        <a:p>
          <a:endParaRPr lang="sk-SK"/>
        </a:p>
      </dgm:t>
    </dgm:pt>
    <dgm:pt modelId="{4B877DF7-FF6A-434E-8265-C4C435378282}">
      <dgm:prSet/>
      <dgm:spPr/>
      <dgm:t>
        <a:bodyPr/>
        <a:lstStyle/>
        <a:p>
          <a:pPr rtl="0"/>
          <a:r>
            <a:rPr lang="sk-SK" smtClean="0"/>
            <a:t>Vyhodnotenie </a:t>
          </a:r>
          <a:endParaRPr lang="sk-SK"/>
        </a:p>
      </dgm:t>
    </dgm:pt>
    <dgm:pt modelId="{C5C4F7BC-CAEC-4E76-A2A3-AE90F9A45051}" type="parTrans" cxnId="{9962E643-E1CE-4335-A95F-17E7B7E1662E}">
      <dgm:prSet/>
      <dgm:spPr/>
      <dgm:t>
        <a:bodyPr/>
        <a:lstStyle/>
        <a:p>
          <a:endParaRPr lang="sk-SK"/>
        </a:p>
      </dgm:t>
    </dgm:pt>
    <dgm:pt modelId="{C1299E37-E532-4E5A-89B4-0A0D8F50B166}" type="sibTrans" cxnId="{9962E643-E1CE-4335-A95F-17E7B7E1662E}">
      <dgm:prSet/>
      <dgm:spPr/>
      <dgm:t>
        <a:bodyPr/>
        <a:lstStyle/>
        <a:p>
          <a:endParaRPr lang="sk-SK"/>
        </a:p>
      </dgm:t>
    </dgm:pt>
    <dgm:pt modelId="{DAEB774D-298B-48BD-90FA-8DCB37A371DB}">
      <dgm:prSet/>
      <dgm:spPr/>
      <dgm:t>
        <a:bodyPr/>
        <a:lstStyle/>
        <a:p>
          <a:pPr rtl="0"/>
          <a:r>
            <a:rPr lang="sk-SK" smtClean="0"/>
            <a:t>Návrh nového plánu</a:t>
          </a:r>
          <a:endParaRPr lang="sk-SK"/>
        </a:p>
      </dgm:t>
    </dgm:pt>
    <dgm:pt modelId="{99FE1BBF-2635-448D-953C-E70E5B10B36E}" type="parTrans" cxnId="{AF42F0EE-DC4F-4A7F-8478-69897F1EB3F0}">
      <dgm:prSet/>
      <dgm:spPr/>
      <dgm:t>
        <a:bodyPr/>
        <a:lstStyle/>
        <a:p>
          <a:endParaRPr lang="sk-SK"/>
        </a:p>
      </dgm:t>
    </dgm:pt>
    <dgm:pt modelId="{34AA8D28-2BB6-4249-888D-455C33AD349A}" type="sibTrans" cxnId="{AF42F0EE-DC4F-4A7F-8478-69897F1EB3F0}">
      <dgm:prSet/>
      <dgm:spPr/>
      <dgm:t>
        <a:bodyPr/>
        <a:lstStyle/>
        <a:p>
          <a:endParaRPr lang="sk-SK"/>
        </a:p>
      </dgm:t>
    </dgm:pt>
    <dgm:pt modelId="{32184F1A-2BD9-45B6-892F-21442C354B21}" type="pres">
      <dgm:prSet presAssocID="{AF9EBDF2-7647-4BD4-A9B3-14467FBA4615}" presName="Name0" presStyleCnt="0">
        <dgm:presLayoutVars>
          <dgm:dir/>
          <dgm:animLvl val="lvl"/>
          <dgm:resizeHandles val="exact"/>
        </dgm:presLayoutVars>
      </dgm:prSet>
      <dgm:spPr/>
    </dgm:pt>
    <dgm:pt modelId="{F32078E3-B4ED-409F-9B97-ED05BA37F2A8}" type="pres">
      <dgm:prSet presAssocID="{56027A39-B304-4479-93E2-9778293E33B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7D3F372-F66D-4E8F-9FE3-35E2B116876C}" type="pres">
      <dgm:prSet presAssocID="{AC2498BE-7401-4CC6-8767-58536EC420F0}" presName="parTxOnlySpace" presStyleCnt="0"/>
      <dgm:spPr/>
    </dgm:pt>
    <dgm:pt modelId="{CDC78C7D-4843-4499-A7D0-32B216C56061}" type="pres">
      <dgm:prSet presAssocID="{4B877DF7-FF6A-434E-8265-C4C43537828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A812F0E-69C3-438C-9715-5FCA6E4D188F}" type="pres">
      <dgm:prSet presAssocID="{C1299E37-E532-4E5A-89B4-0A0D8F50B166}" presName="parTxOnlySpace" presStyleCnt="0"/>
      <dgm:spPr/>
    </dgm:pt>
    <dgm:pt modelId="{5A7B39BD-1EC4-4B15-B923-154F6A2342B8}" type="pres">
      <dgm:prSet presAssocID="{DAEB774D-298B-48BD-90FA-8DCB37A371D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3FB4AEF-21E3-428F-95D2-2320BA6A3277}" srcId="{AF9EBDF2-7647-4BD4-A9B3-14467FBA4615}" destId="{56027A39-B304-4479-93E2-9778293E33B3}" srcOrd="0" destOrd="0" parTransId="{3E370743-FAFA-4B91-8F98-7D6E00A216B3}" sibTransId="{AC2498BE-7401-4CC6-8767-58536EC420F0}"/>
    <dgm:cxn modelId="{AB137027-4D9C-4B9C-9BE2-0C639D667692}" type="presOf" srcId="{AF9EBDF2-7647-4BD4-A9B3-14467FBA4615}" destId="{32184F1A-2BD9-45B6-892F-21442C354B21}" srcOrd="0" destOrd="0" presId="urn:microsoft.com/office/officeart/2005/8/layout/chevron1"/>
    <dgm:cxn modelId="{AF42F0EE-DC4F-4A7F-8478-69897F1EB3F0}" srcId="{AF9EBDF2-7647-4BD4-A9B3-14467FBA4615}" destId="{DAEB774D-298B-48BD-90FA-8DCB37A371DB}" srcOrd="2" destOrd="0" parTransId="{99FE1BBF-2635-448D-953C-E70E5B10B36E}" sibTransId="{34AA8D28-2BB6-4249-888D-455C33AD349A}"/>
    <dgm:cxn modelId="{30CD20ED-9BBE-4619-A282-B7C86ABC02B1}" type="presOf" srcId="{56027A39-B304-4479-93E2-9778293E33B3}" destId="{F32078E3-B4ED-409F-9B97-ED05BA37F2A8}" srcOrd="0" destOrd="0" presId="urn:microsoft.com/office/officeart/2005/8/layout/chevron1"/>
    <dgm:cxn modelId="{5A78367F-438F-4890-AE5B-CDA03AFABE43}" type="presOf" srcId="{DAEB774D-298B-48BD-90FA-8DCB37A371DB}" destId="{5A7B39BD-1EC4-4B15-B923-154F6A2342B8}" srcOrd="0" destOrd="0" presId="urn:microsoft.com/office/officeart/2005/8/layout/chevron1"/>
    <dgm:cxn modelId="{9962E643-E1CE-4335-A95F-17E7B7E1662E}" srcId="{AF9EBDF2-7647-4BD4-A9B3-14467FBA4615}" destId="{4B877DF7-FF6A-434E-8265-C4C435378282}" srcOrd="1" destOrd="0" parTransId="{C5C4F7BC-CAEC-4E76-A2A3-AE90F9A45051}" sibTransId="{C1299E37-E532-4E5A-89B4-0A0D8F50B166}"/>
    <dgm:cxn modelId="{377C810A-682C-4CA3-89E4-0D3119396C21}" type="presOf" srcId="{4B877DF7-FF6A-434E-8265-C4C435378282}" destId="{CDC78C7D-4843-4499-A7D0-32B216C56061}" srcOrd="0" destOrd="0" presId="urn:microsoft.com/office/officeart/2005/8/layout/chevron1"/>
    <dgm:cxn modelId="{6F30B6F0-1AC7-4390-8569-77F285033339}" type="presParOf" srcId="{32184F1A-2BD9-45B6-892F-21442C354B21}" destId="{F32078E3-B4ED-409F-9B97-ED05BA37F2A8}" srcOrd="0" destOrd="0" presId="urn:microsoft.com/office/officeart/2005/8/layout/chevron1"/>
    <dgm:cxn modelId="{667145A9-AC83-4ACF-99CA-9B8C1CDAA73F}" type="presParOf" srcId="{32184F1A-2BD9-45B6-892F-21442C354B21}" destId="{F7D3F372-F66D-4E8F-9FE3-35E2B116876C}" srcOrd="1" destOrd="0" presId="urn:microsoft.com/office/officeart/2005/8/layout/chevron1"/>
    <dgm:cxn modelId="{FF658590-93F4-4393-9931-8EB3AEEF5A9A}" type="presParOf" srcId="{32184F1A-2BD9-45B6-892F-21442C354B21}" destId="{CDC78C7D-4843-4499-A7D0-32B216C56061}" srcOrd="2" destOrd="0" presId="urn:microsoft.com/office/officeart/2005/8/layout/chevron1"/>
    <dgm:cxn modelId="{EED89AB1-8EB4-4315-87E4-F1D2DF1D1361}" type="presParOf" srcId="{32184F1A-2BD9-45B6-892F-21442C354B21}" destId="{BA812F0E-69C3-438C-9715-5FCA6E4D188F}" srcOrd="3" destOrd="0" presId="urn:microsoft.com/office/officeart/2005/8/layout/chevron1"/>
    <dgm:cxn modelId="{C526A20A-7040-448F-A773-B3360925AE43}" type="presParOf" srcId="{32184F1A-2BD9-45B6-892F-21442C354B21}" destId="{5A7B39BD-1EC4-4B15-B923-154F6A2342B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B1D9E1-B038-475A-9B90-4EE583B4F127}" type="doc">
      <dgm:prSet loTypeId="urn:microsoft.com/office/officeart/2009/layout/CircleArrowProcess" loCatId="cycle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sk-SK"/>
        </a:p>
      </dgm:t>
    </dgm:pt>
    <dgm:pt modelId="{6752330E-FFBC-4D83-A53A-611F9D09DBE6}">
      <dgm:prSet/>
      <dgm:spPr/>
      <dgm:t>
        <a:bodyPr/>
        <a:lstStyle/>
        <a:p>
          <a:pPr rtl="0"/>
          <a:r>
            <a:rPr lang="sk-SK" smtClean="0"/>
            <a:t>Otvorené informácie</a:t>
          </a:r>
          <a:endParaRPr lang="sk-SK"/>
        </a:p>
      </dgm:t>
    </dgm:pt>
    <dgm:pt modelId="{69B8770B-3987-4F26-90BC-83926674F610}" type="parTrans" cxnId="{CFF1DF55-563D-42D5-828C-78C9B1DB0B46}">
      <dgm:prSet/>
      <dgm:spPr/>
      <dgm:t>
        <a:bodyPr/>
        <a:lstStyle/>
        <a:p>
          <a:endParaRPr lang="sk-SK"/>
        </a:p>
      </dgm:t>
    </dgm:pt>
    <dgm:pt modelId="{A2E059FA-A454-408F-9F6F-D680AAF7CB1A}" type="sibTrans" cxnId="{CFF1DF55-563D-42D5-828C-78C9B1DB0B46}">
      <dgm:prSet/>
      <dgm:spPr/>
      <dgm:t>
        <a:bodyPr/>
        <a:lstStyle/>
        <a:p>
          <a:endParaRPr lang="sk-SK"/>
        </a:p>
      </dgm:t>
    </dgm:pt>
    <dgm:pt modelId="{4CD0D075-63D1-4AB1-83BE-B8643CA3FECF}">
      <dgm:prSet/>
      <dgm:spPr/>
      <dgm:t>
        <a:bodyPr/>
        <a:lstStyle/>
        <a:p>
          <a:pPr rtl="0"/>
          <a:r>
            <a:rPr lang="sk-SK" smtClean="0"/>
            <a:t>Otvorený dialóg</a:t>
          </a:r>
          <a:endParaRPr lang="sk-SK"/>
        </a:p>
      </dgm:t>
    </dgm:pt>
    <dgm:pt modelId="{E9FEE17A-F857-4544-8152-9164C7D416FF}" type="parTrans" cxnId="{6004212C-7940-4F69-A9D3-445B0BD2F756}">
      <dgm:prSet/>
      <dgm:spPr/>
      <dgm:t>
        <a:bodyPr/>
        <a:lstStyle/>
        <a:p>
          <a:endParaRPr lang="sk-SK"/>
        </a:p>
      </dgm:t>
    </dgm:pt>
    <dgm:pt modelId="{2E2EBD31-DB2A-4AD6-9C4A-84314CF09EC4}" type="sibTrans" cxnId="{6004212C-7940-4F69-A9D3-445B0BD2F756}">
      <dgm:prSet/>
      <dgm:spPr/>
      <dgm:t>
        <a:bodyPr/>
        <a:lstStyle/>
        <a:p>
          <a:endParaRPr lang="sk-SK"/>
        </a:p>
      </dgm:t>
    </dgm:pt>
    <dgm:pt modelId="{7DF97651-1C5C-4328-BAC1-F180A475AFAF}">
      <dgm:prSet/>
      <dgm:spPr/>
      <dgm:t>
        <a:bodyPr/>
        <a:lstStyle/>
        <a:p>
          <a:pPr rtl="0"/>
          <a:r>
            <a:rPr lang="sk-SK" smtClean="0"/>
            <a:t>Otvorený pre transparentnosť</a:t>
          </a:r>
          <a:endParaRPr lang="sk-SK"/>
        </a:p>
      </dgm:t>
    </dgm:pt>
    <dgm:pt modelId="{F3DDAAD2-7F88-4BD7-AA93-94FD0DB59F7F}" type="parTrans" cxnId="{C0075921-A6FF-468E-B587-61FB11422D70}">
      <dgm:prSet/>
      <dgm:spPr/>
      <dgm:t>
        <a:bodyPr/>
        <a:lstStyle/>
        <a:p>
          <a:endParaRPr lang="sk-SK"/>
        </a:p>
      </dgm:t>
    </dgm:pt>
    <dgm:pt modelId="{4B7C630D-77B3-4BCC-9A4B-C398388F2FFD}" type="sibTrans" cxnId="{C0075921-A6FF-468E-B587-61FB11422D70}">
      <dgm:prSet/>
      <dgm:spPr/>
      <dgm:t>
        <a:bodyPr/>
        <a:lstStyle/>
        <a:p>
          <a:endParaRPr lang="sk-SK"/>
        </a:p>
      </dgm:t>
    </dgm:pt>
    <dgm:pt modelId="{63F61F7D-EE9C-4C5C-9DE6-0FB46E2B39E8}" type="pres">
      <dgm:prSet presAssocID="{A6B1D9E1-B038-475A-9B90-4EE583B4F12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7D47206-5B84-4AF4-ACCA-D474866820AB}" type="pres">
      <dgm:prSet presAssocID="{6752330E-FFBC-4D83-A53A-611F9D09DBE6}" presName="Accent1" presStyleCnt="0"/>
      <dgm:spPr/>
    </dgm:pt>
    <dgm:pt modelId="{9AE3353B-729C-4E7D-A061-870204A706B3}" type="pres">
      <dgm:prSet presAssocID="{6752330E-FFBC-4D83-A53A-611F9D09DBE6}" presName="Accent" presStyleLbl="node1" presStyleIdx="0" presStyleCnt="3"/>
      <dgm:spPr/>
    </dgm:pt>
    <dgm:pt modelId="{5B9D77A7-775B-4EF9-9C85-095A81B1A85C}" type="pres">
      <dgm:prSet presAssocID="{6752330E-FFBC-4D83-A53A-611F9D09DBE6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22E920E0-A6AF-47AE-B561-A71423E3BD12}" type="pres">
      <dgm:prSet presAssocID="{4CD0D075-63D1-4AB1-83BE-B8643CA3FECF}" presName="Accent2" presStyleCnt="0"/>
      <dgm:spPr/>
    </dgm:pt>
    <dgm:pt modelId="{0CC34ECD-F46A-4B05-82AF-E939CD6A6AC4}" type="pres">
      <dgm:prSet presAssocID="{4CD0D075-63D1-4AB1-83BE-B8643CA3FECF}" presName="Accent" presStyleLbl="node1" presStyleIdx="1" presStyleCnt="3"/>
      <dgm:spPr/>
    </dgm:pt>
    <dgm:pt modelId="{D5573744-3699-46E3-BAB4-168E73017810}" type="pres">
      <dgm:prSet presAssocID="{4CD0D075-63D1-4AB1-83BE-B8643CA3FEC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84F9C986-179C-4A6E-80A6-03A786707E70}" type="pres">
      <dgm:prSet presAssocID="{7DF97651-1C5C-4328-BAC1-F180A475AFAF}" presName="Accent3" presStyleCnt="0"/>
      <dgm:spPr/>
    </dgm:pt>
    <dgm:pt modelId="{9EC2C4FB-D5F9-456A-9877-C600B24EB0ED}" type="pres">
      <dgm:prSet presAssocID="{7DF97651-1C5C-4328-BAC1-F180A475AFAF}" presName="Accent" presStyleLbl="node1" presStyleIdx="2" presStyleCnt="3"/>
      <dgm:spPr/>
    </dgm:pt>
    <dgm:pt modelId="{C56DD760-99E4-4FA0-B066-15272A240BE0}" type="pres">
      <dgm:prSet presAssocID="{7DF97651-1C5C-4328-BAC1-F180A475AFA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CFF1DF55-563D-42D5-828C-78C9B1DB0B46}" srcId="{A6B1D9E1-B038-475A-9B90-4EE583B4F127}" destId="{6752330E-FFBC-4D83-A53A-611F9D09DBE6}" srcOrd="0" destOrd="0" parTransId="{69B8770B-3987-4F26-90BC-83926674F610}" sibTransId="{A2E059FA-A454-408F-9F6F-D680AAF7CB1A}"/>
    <dgm:cxn modelId="{C45F480F-7333-4520-A9C4-8D416DDD0B8F}" type="presOf" srcId="{6752330E-FFBC-4D83-A53A-611F9D09DBE6}" destId="{5B9D77A7-775B-4EF9-9C85-095A81B1A85C}" srcOrd="0" destOrd="0" presId="urn:microsoft.com/office/officeart/2009/layout/CircleArrowProcess"/>
    <dgm:cxn modelId="{4AC2C63C-F89D-43A3-BEFD-210FB0F4D5D3}" type="presOf" srcId="{4CD0D075-63D1-4AB1-83BE-B8643CA3FECF}" destId="{D5573744-3699-46E3-BAB4-168E73017810}" srcOrd="0" destOrd="0" presId="urn:microsoft.com/office/officeart/2009/layout/CircleArrowProcess"/>
    <dgm:cxn modelId="{C0075921-A6FF-468E-B587-61FB11422D70}" srcId="{A6B1D9E1-B038-475A-9B90-4EE583B4F127}" destId="{7DF97651-1C5C-4328-BAC1-F180A475AFAF}" srcOrd="2" destOrd="0" parTransId="{F3DDAAD2-7F88-4BD7-AA93-94FD0DB59F7F}" sibTransId="{4B7C630D-77B3-4BCC-9A4B-C398388F2FFD}"/>
    <dgm:cxn modelId="{6004212C-7940-4F69-A9D3-445B0BD2F756}" srcId="{A6B1D9E1-B038-475A-9B90-4EE583B4F127}" destId="{4CD0D075-63D1-4AB1-83BE-B8643CA3FECF}" srcOrd="1" destOrd="0" parTransId="{E9FEE17A-F857-4544-8152-9164C7D416FF}" sibTransId="{2E2EBD31-DB2A-4AD6-9C4A-84314CF09EC4}"/>
    <dgm:cxn modelId="{9C72FFC0-0FC8-4856-8119-F655EA40FAA7}" type="presOf" srcId="{7DF97651-1C5C-4328-BAC1-F180A475AFAF}" destId="{C56DD760-99E4-4FA0-B066-15272A240BE0}" srcOrd="0" destOrd="0" presId="urn:microsoft.com/office/officeart/2009/layout/CircleArrowProcess"/>
    <dgm:cxn modelId="{DD983AD7-87D1-472C-871F-4D82AE9369FF}" type="presOf" srcId="{A6B1D9E1-B038-475A-9B90-4EE583B4F127}" destId="{63F61F7D-EE9C-4C5C-9DE6-0FB46E2B39E8}" srcOrd="0" destOrd="0" presId="urn:microsoft.com/office/officeart/2009/layout/CircleArrowProcess"/>
    <dgm:cxn modelId="{8C6E532B-0BE2-46EA-AF4E-06952B4CAAB1}" type="presParOf" srcId="{63F61F7D-EE9C-4C5C-9DE6-0FB46E2B39E8}" destId="{27D47206-5B84-4AF4-ACCA-D474866820AB}" srcOrd="0" destOrd="0" presId="urn:microsoft.com/office/officeart/2009/layout/CircleArrowProcess"/>
    <dgm:cxn modelId="{63F145BA-FF18-4FD0-8EAC-AA5425DDE554}" type="presParOf" srcId="{27D47206-5B84-4AF4-ACCA-D474866820AB}" destId="{9AE3353B-729C-4E7D-A061-870204A706B3}" srcOrd="0" destOrd="0" presId="urn:microsoft.com/office/officeart/2009/layout/CircleArrowProcess"/>
    <dgm:cxn modelId="{7E671779-F963-46A6-806F-ACD0A7C90AED}" type="presParOf" srcId="{63F61F7D-EE9C-4C5C-9DE6-0FB46E2B39E8}" destId="{5B9D77A7-775B-4EF9-9C85-095A81B1A85C}" srcOrd="1" destOrd="0" presId="urn:microsoft.com/office/officeart/2009/layout/CircleArrowProcess"/>
    <dgm:cxn modelId="{87732239-6DD1-40A1-A897-ABBE5CE6B5C0}" type="presParOf" srcId="{63F61F7D-EE9C-4C5C-9DE6-0FB46E2B39E8}" destId="{22E920E0-A6AF-47AE-B561-A71423E3BD12}" srcOrd="2" destOrd="0" presId="urn:microsoft.com/office/officeart/2009/layout/CircleArrowProcess"/>
    <dgm:cxn modelId="{6ADD8A9B-A5EC-4BD2-93C8-1F5F1DEA6631}" type="presParOf" srcId="{22E920E0-A6AF-47AE-B561-A71423E3BD12}" destId="{0CC34ECD-F46A-4B05-82AF-E939CD6A6AC4}" srcOrd="0" destOrd="0" presId="urn:microsoft.com/office/officeart/2009/layout/CircleArrowProcess"/>
    <dgm:cxn modelId="{3CCF05D5-3F0E-4AED-841F-0FE152C1DB30}" type="presParOf" srcId="{63F61F7D-EE9C-4C5C-9DE6-0FB46E2B39E8}" destId="{D5573744-3699-46E3-BAB4-168E73017810}" srcOrd="3" destOrd="0" presId="urn:microsoft.com/office/officeart/2009/layout/CircleArrowProcess"/>
    <dgm:cxn modelId="{8BF5B7A3-3309-4B26-9F2C-AB77DC0D2CE2}" type="presParOf" srcId="{63F61F7D-EE9C-4C5C-9DE6-0FB46E2B39E8}" destId="{84F9C986-179C-4A6E-80A6-03A786707E70}" srcOrd="4" destOrd="0" presId="urn:microsoft.com/office/officeart/2009/layout/CircleArrowProcess"/>
    <dgm:cxn modelId="{D8F714B6-43AA-429C-BFE5-3ACBC9B47D93}" type="presParOf" srcId="{84F9C986-179C-4A6E-80A6-03A786707E70}" destId="{9EC2C4FB-D5F9-456A-9877-C600B24EB0ED}" srcOrd="0" destOrd="0" presId="urn:microsoft.com/office/officeart/2009/layout/CircleArrowProcess"/>
    <dgm:cxn modelId="{DAFE73C8-EDD4-441D-A22A-F70816B44D57}" type="presParOf" srcId="{63F61F7D-EE9C-4C5C-9DE6-0FB46E2B39E8}" destId="{C56DD760-99E4-4FA0-B066-15272A240BE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64309F-D7E4-4F5E-9CAD-DD6EE45754F8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20F80847-F073-4D4E-A59C-61A8BEDB3694}">
      <dgm:prSet/>
      <dgm:spPr/>
      <dgm:t>
        <a:bodyPr/>
        <a:lstStyle/>
        <a:p>
          <a:pPr rtl="0"/>
          <a:r>
            <a:rPr lang="sk-SK" smtClean="0"/>
            <a:t>Otvorené informácie</a:t>
          </a:r>
          <a:endParaRPr lang="sk-SK"/>
        </a:p>
      </dgm:t>
    </dgm:pt>
    <dgm:pt modelId="{6FD57EBC-FC8F-4B7C-8D5E-4FF35591F7C0}" type="parTrans" cxnId="{2BC72F0C-07ED-4A82-9C80-DFDCB434DCD4}">
      <dgm:prSet/>
      <dgm:spPr/>
      <dgm:t>
        <a:bodyPr/>
        <a:lstStyle/>
        <a:p>
          <a:endParaRPr lang="sk-SK"/>
        </a:p>
      </dgm:t>
    </dgm:pt>
    <dgm:pt modelId="{D9F6DED2-80BA-4F1C-88BC-0C246D6641FA}" type="sibTrans" cxnId="{2BC72F0C-07ED-4A82-9C80-DFDCB434DCD4}">
      <dgm:prSet/>
      <dgm:spPr/>
      <dgm:t>
        <a:bodyPr/>
        <a:lstStyle/>
        <a:p>
          <a:endParaRPr lang="sk-SK"/>
        </a:p>
      </dgm:t>
    </dgm:pt>
    <dgm:pt modelId="{98A24F8B-35FD-4E7A-9E03-A032D1E7FC2C}" type="pres">
      <dgm:prSet presAssocID="{0A64309F-D7E4-4F5E-9CAD-DD6EE45754F8}" presName="linear" presStyleCnt="0">
        <dgm:presLayoutVars>
          <dgm:animLvl val="lvl"/>
          <dgm:resizeHandles val="exact"/>
        </dgm:presLayoutVars>
      </dgm:prSet>
      <dgm:spPr/>
    </dgm:pt>
    <dgm:pt modelId="{B8B8BA8B-875E-4D9C-8901-B36870D9C458}" type="pres">
      <dgm:prSet presAssocID="{20F80847-F073-4D4E-A59C-61A8BEDB369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A82B4B0-27BB-4641-8CF0-B8A55C9827B6}" type="presOf" srcId="{20F80847-F073-4D4E-A59C-61A8BEDB3694}" destId="{B8B8BA8B-875E-4D9C-8901-B36870D9C458}" srcOrd="0" destOrd="0" presId="urn:microsoft.com/office/officeart/2005/8/layout/vList2"/>
    <dgm:cxn modelId="{BF2F6BF2-07CA-41E5-8B62-818BA75B408C}" type="presOf" srcId="{0A64309F-D7E4-4F5E-9CAD-DD6EE45754F8}" destId="{98A24F8B-35FD-4E7A-9E03-A032D1E7FC2C}" srcOrd="0" destOrd="0" presId="urn:microsoft.com/office/officeart/2005/8/layout/vList2"/>
    <dgm:cxn modelId="{2BC72F0C-07ED-4A82-9C80-DFDCB434DCD4}" srcId="{0A64309F-D7E4-4F5E-9CAD-DD6EE45754F8}" destId="{20F80847-F073-4D4E-A59C-61A8BEDB3694}" srcOrd="0" destOrd="0" parTransId="{6FD57EBC-FC8F-4B7C-8D5E-4FF35591F7C0}" sibTransId="{D9F6DED2-80BA-4F1C-88BC-0C246D6641FA}"/>
    <dgm:cxn modelId="{44EF6D74-AD2C-47F4-8B1B-484D77A8E310}" type="presParOf" srcId="{98A24F8B-35FD-4E7A-9E03-A032D1E7FC2C}" destId="{B8B8BA8B-875E-4D9C-8901-B36870D9C4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D0924E-5159-4717-AD07-0C3C9B9E496F}" type="doc">
      <dgm:prSet loTypeId="urn:microsoft.com/office/officeart/2009/3/layout/SubStepProcess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sk-SK"/>
        </a:p>
      </dgm:t>
    </dgm:pt>
    <dgm:pt modelId="{A9176C64-52AC-4A3B-B0D0-85CA0F817A10}">
      <dgm:prSet/>
      <dgm:spPr/>
      <dgm:t>
        <a:bodyPr/>
        <a:lstStyle/>
        <a:p>
          <a:pPr rtl="0"/>
          <a:r>
            <a:rPr lang="sk-SK" smtClean="0"/>
            <a:t>Portál otvorených dát</a:t>
          </a:r>
          <a:endParaRPr lang="sk-SK"/>
        </a:p>
      </dgm:t>
    </dgm:pt>
    <dgm:pt modelId="{170177DE-54C7-46B4-899F-51458DD5F7AB}" type="parTrans" cxnId="{4205EAA0-C60B-477A-88C5-4B4C4819C2ED}">
      <dgm:prSet/>
      <dgm:spPr/>
      <dgm:t>
        <a:bodyPr/>
        <a:lstStyle/>
        <a:p>
          <a:endParaRPr lang="sk-SK"/>
        </a:p>
      </dgm:t>
    </dgm:pt>
    <dgm:pt modelId="{35F9A70C-CAA7-4256-A23D-36FF99E80BB3}" type="sibTrans" cxnId="{4205EAA0-C60B-477A-88C5-4B4C4819C2ED}">
      <dgm:prSet/>
      <dgm:spPr/>
      <dgm:t>
        <a:bodyPr/>
        <a:lstStyle/>
        <a:p>
          <a:endParaRPr lang="sk-SK"/>
        </a:p>
      </dgm:t>
    </dgm:pt>
    <dgm:pt modelId="{DDC56BCA-00BF-4ECD-B9C5-FC2E13FE5D4F}">
      <dgm:prSet/>
      <dgm:spPr/>
      <dgm:t>
        <a:bodyPr/>
        <a:lstStyle/>
        <a:p>
          <a:pPr rtl="0"/>
          <a:r>
            <a:rPr lang="sk-SK" smtClean="0"/>
            <a:t>Webová aplikácia pre fondy EÚ a dotácie</a:t>
          </a:r>
          <a:endParaRPr lang="sk-SK"/>
        </a:p>
      </dgm:t>
    </dgm:pt>
    <dgm:pt modelId="{EA63DED1-014C-441C-90F3-C32EA774A2F4}" type="parTrans" cxnId="{1F714788-3D81-4652-9347-E7883941F8C4}">
      <dgm:prSet/>
      <dgm:spPr/>
      <dgm:t>
        <a:bodyPr/>
        <a:lstStyle/>
        <a:p>
          <a:endParaRPr lang="sk-SK"/>
        </a:p>
      </dgm:t>
    </dgm:pt>
    <dgm:pt modelId="{98D213DA-0707-4D5A-A3E8-A874D8910415}" type="sibTrans" cxnId="{1F714788-3D81-4652-9347-E7883941F8C4}">
      <dgm:prSet/>
      <dgm:spPr/>
      <dgm:t>
        <a:bodyPr/>
        <a:lstStyle/>
        <a:p>
          <a:endParaRPr lang="sk-SK"/>
        </a:p>
      </dgm:t>
    </dgm:pt>
    <dgm:pt modelId="{1B02B127-C131-481D-A77E-201D40E4AAC6}" type="pres">
      <dgm:prSet presAssocID="{56D0924E-5159-4717-AD07-0C3C9B9E496F}" presName="Name0" presStyleCnt="0">
        <dgm:presLayoutVars>
          <dgm:chMax val="7"/>
          <dgm:dir/>
          <dgm:animOne val="branch"/>
        </dgm:presLayoutVars>
      </dgm:prSet>
      <dgm:spPr/>
    </dgm:pt>
    <dgm:pt modelId="{381D3D28-4FD3-4E06-B3E2-68CC665CED5D}" type="pres">
      <dgm:prSet presAssocID="{A9176C64-52AC-4A3B-B0D0-85CA0F817A10}" presName="parTx1" presStyleLbl="node1" presStyleIdx="0" presStyleCnt="2"/>
      <dgm:spPr/>
    </dgm:pt>
    <dgm:pt modelId="{97A14C67-56B0-4FE2-92C0-D690B57BB958}" type="pres">
      <dgm:prSet presAssocID="{DDC56BCA-00BF-4ECD-B9C5-FC2E13FE5D4F}" presName="parTx2" presStyleLbl="node1" presStyleIdx="1" presStyleCnt="2"/>
      <dgm:spPr/>
    </dgm:pt>
  </dgm:ptLst>
  <dgm:cxnLst>
    <dgm:cxn modelId="{4205EAA0-C60B-477A-88C5-4B4C4819C2ED}" srcId="{56D0924E-5159-4717-AD07-0C3C9B9E496F}" destId="{A9176C64-52AC-4A3B-B0D0-85CA0F817A10}" srcOrd="0" destOrd="0" parTransId="{170177DE-54C7-46B4-899F-51458DD5F7AB}" sibTransId="{35F9A70C-CAA7-4256-A23D-36FF99E80BB3}"/>
    <dgm:cxn modelId="{1F714788-3D81-4652-9347-E7883941F8C4}" srcId="{56D0924E-5159-4717-AD07-0C3C9B9E496F}" destId="{DDC56BCA-00BF-4ECD-B9C5-FC2E13FE5D4F}" srcOrd="1" destOrd="0" parTransId="{EA63DED1-014C-441C-90F3-C32EA774A2F4}" sibTransId="{98D213DA-0707-4D5A-A3E8-A874D8910415}"/>
    <dgm:cxn modelId="{C3B48CC3-D5EB-4CE2-8B4D-EF7DD8F1AAC2}" type="presOf" srcId="{DDC56BCA-00BF-4ECD-B9C5-FC2E13FE5D4F}" destId="{97A14C67-56B0-4FE2-92C0-D690B57BB958}" srcOrd="0" destOrd="0" presId="urn:microsoft.com/office/officeart/2009/3/layout/SubStepProcess"/>
    <dgm:cxn modelId="{A4AB4655-8A0D-4680-8D1D-0FE932476A38}" type="presOf" srcId="{56D0924E-5159-4717-AD07-0C3C9B9E496F}" destId="{1B02B127-C131-481D-A77E-201D40E4AAC6}" srcOrd="0" destOrd="0" presId="urn:microsoft.com/office/officeart/2009/3/layout/SubStepProcess"/>
    <dgm:cxn modelId="{575ADEA0-7C45-40B3-94FA-3EF6803B5E1E}" type="presOf" srcId="{A9176C64-52AC-4A3B-B0D0-85CA0F817A10}" destId="{381D3D28-4FD3-4E06-B3E2-68CC665CED5D}" srcOrd="0" destOrd="0" presId="urn:microsoft.com/office/officeart/2009/3/layout/SubStepProcess"/>
    <dgm:cxn modelId="{B268C9F0-2E11-4BA0-8A41-2C372A9EC5E9}" type="presParOf" srcId="{1B02B127-C131-481D-A77E-201D40E4AAC6}" destId="{381D3D28-4FD3-4E06-B3E2-68CC665CED5D}" srcOrd="0" destOrd="0" presId="urn:microsoft.com/office/officeart/2009/3/layout/SubStepProcess"/>
    <dgm:cxn modelId="{F230A13C-F329-4104-81FB-650D37CDD755}" type="presParOf" srcId="{1B02B127-C131-481D-A77E-201D40E4AAC6}" destId="{97A14C67-56B0-4FE2-92C0-D690B57BB958}" srcOrd="1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6FB490-CAAA-42E0-82FF-D6D1E589A8E3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sk-SK"/>
        </a:p>
      </dgm:t>
    </dgm:pt>
    <dgm:pt modelId="{881BBDF1-FAE3-4732-8A69-45C037F6E375}">
      <dgm:prSet/>
      <dgm:spPr/>
      <dgm:t>
        <a:bodyPr/>
        <a:lstStyle/>
        <a:p>
          <a:pPr rtl="0"/>
          <a:r>
            <a:rPr lang="sk-SK" smtClean="0"/>
            <a:t>Otvorený dialóg</a:t>
          </a:r>
          <a:endParaRPr lang="sk-SK"/>
        </a:p>
      </dgm:t>
    </dgm:pt>
    <dgm:pt modelId="{9FF914D7-7989-4C20-B32C-B774445A66E4}" type="parTrans" cxnId="{612501A8-2798-48A9-AEB8-7A67CBCD687C}">
      <dgm:prSet/>
      <dgm:spPr/>
      <dgm:t>
        <a:bodyPr/>
        <a:lstStyle/>
        <a:p>
          <a:endParaRPr lang="sk-SK"/>
        </a:p>
      </dgm:t>
    </dgm:pt>
    <dgm:pt modelId="{C6AA0BE3-28E4-4B02-9CBB-3219DCABA522}" type="sibTrans" cxnId="{612501A8-2798-48A9-AEB8-7A67CBCD687C}">
      <dgm:prSet/>
      <dgm:spPr/>
      <dgm:t>
        <a:bodyPr/>
        <a:lstStyle/>
        <a:p>
          <a:endParaRPr lang="sk-SK"/>
        </a:p>
      </dgm:t>
    </dgm:pt>
    <dgm:pt modelId="{11232FAC-B9C9-4D85-8050-E507304BE6CE}" type="pres">
      <dgm:prSet presAssocID="{B66FB490-CAAA-42E0-82FF-D6D1E589A8E3}" presName="linear" presStyleCnt="0">
        <dgm:presLayoutVars>
          <dgm:animLvl val="lvl"/>
          <dgm:resizeHandles val="exact"/>
        </dgm:presLayoutVars>
      </dgm:prSet>
      <dgm:spPr/>
    </dgm:pt>
    <dgm:pt modelId="{B9889A30-1F48-47E9-A05B-C78925A93BB2}" type="pres">
      <dgm:prSet presAssocID="{881BBDF1-FAE3-4732-8A69-45C037F6E37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12501A8-2798-48A9-AEB8-7A67CBCD687C}" srcId="{B66FB490-CAAA-42E0-82FF-D6D1E589A8E3}" destId="{881BBDF1-FAE3-4732-8A69-45C037F6E375}" srcOrd="0" destOrd="0" parTransId="{9FF914D7-7989-4C20-B32C-B774445A66E4}" sibTransId="{C6AA0BE3-28E4-4B02-9CBB-3219DCABA522}"/>
    <dgm:cxn modelId="{224FB293-EE4E-4F7D-96EE-3083359D55DF}" type="presOf" srcId="{881BBDF1-FAE3-4732-8A69-45C037F6E375}" destId="{B9889A30-1F48-47E9-A05B-C78925A93BB2}" srcOrd="0" destOrd="0" presId="urn:microsoft.com/office/officeart/2005/8/layout/vList2"/>
    <dgm:cxn modelId="{AF16FFC3-3AF2-4E50-8301-66F8E52716AE}" type="presOf" srcId="{B66FB490-CAAA-42E0-82FF-D6D1E589A8E3}" destId="{11232FAC-B9C9-4D85-8050-E507304BE6CE}" srcOrd="0" destOrd="0" presId="urn:microsoft.com/office/officeart/2005/8/layout/vList2"/>
    <dgm:cxn modelId="{64CC4E2F-B874-4A0A-A467-8F014BFD9528}" type="presParOf" srcId="{11232FAC-B9C9-4D85-8050-E507304BE6CE}" destId="{B9889A30-1F48-47E9-A05B-C78925A93B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C522E4-D508-4492-B410-1E9E0ADDB9BB}" type="doc">
      <dgm:prSet loTypeId="urn:microsoft.com/office/officeart/2009/3/layout/SubStepProcess" loCatId="process" qsTypeId="urn:microsoft.com/office/officeart/2005/8/quickstyle/3d1" qsCatId="3D" csTypeId="urn:microsoft.com/office/officeart/2005/8/colors/accent5_2" csCatId="accent5"/>
      <dgm:spPr/>
      <dgm:t>
        <a:bodyPr/>
        <a:lstStyle/>
        <a:p>
          <a:endParaRPr lang="sk-SK"/>
        </a:p>
      </dgm:t>
    </dgm:pt>
    <dgm:pt modelId="{F7F38503-7585-44CE-9B3B-9637EA7358E2}">
      <dgm:prSet/>
      <dgm:spPr/>
      <dgm:t>
        <a:bodyPr/>
        <a:lstStyle/>
        <a:p>
          <a:pPr rtl="0"/>
          <a:r>
            <a:rPr lang="sk-SK" smtClean="0"/>
            <a:t>Tvorba verejných politík</a:t>
          </a:r>
          <a:endParaRPr lang="sk-SK"/>
        </a:p>
      </dgm:t>
    </dgm:pt>
    <dgm:pt modelId="{B9AFCDBE-81A9-4E1E-9B84-2B7DBF3CEB92}" type="parTrans" cxnId="{A9B13AFC-F085-4C0D-9BBA-024DC10FA27F}">
      <dgm:prSet/>
      <dgm:spPr/>
      <dgm:t>
        <a:bodyPr/>
        <a:lstStyle/>
        <a:p>
          <a:endParaRPr lang="sk-SK"/>
        </a:p>
      </dgm:t>
    </dgm:pt>
    <dgm:pt modelId="{9F819F18-8532-4533-8038-266B5CF45658}" type="sibTrans" cxnId="{A9B13AFC-F085-4C0D-9BBA-024DC10FA27F}">
      <dgm:prSet/>
      <dgm:spPr/>
      <dgm:t>
        <a:bodyPr/>
        <a:lstStyle/>
        <a:p>
          <a:endParaRPr lang="sk-SK"/>
        </a:p>
      </dgm:t>
    </dgm:pt>
    <dgm:pt modelId="{BA74DECA-F899-4DA5-8E49-EAF2340A83A8}">
      <dgm:prSet/>
      <dgm:spPr/>
      <dgm:t>
        <a:bodyPr/>
        <a:lstStyle/>
        <a:p>
          <a:pPr rtl="0"/>
          <a:r>
            <a:rPr lang="sk-SK" smtClean="0"/>
            <a:t>Elektronická hromadná žiadosť</a:t>
          </a:r>
          <a:endParaRPr lang="sk-SK"/>
        </a:p>
      </dgm:t>
    </dgm:pt>
    <dgm:pt modelId="{483F4041-C3EC-4FEC-ADEE-5264E3658E34}" type="parTrans" cxnId="{740060EE-6449-4D7F-9708-D17027276BFB}">
      <dgm:prSet/>
      <dgm:spPr/>
      <dgm:t>
        <a:bodyPr/>
        <a:lstStyle/>
        <a:p>
          <a:endParaRPr lang="sk-SK"/>
        </a:p>
      </dgm:t>
    </dgm:pt>
    <dgm:pt modelId="{942E9BA3-9070-4737-9478-AA03BBAC75DF}" type="sibTrans" cxnId="{740060EE-6449-4D7F-9708-D17027276BFB}">
      <dgm:prSet/>
      <dgm:spPr/>
      <dgm:t>
        <a:bodyPr/>
        <a:lstStyle/>
        <a:p>
          <a:endParaRPr lang="sk-SK"/>
        </a:p>
      </dgm:t>
    </dgm:pt>
    <dgm:pt modelId="{F0D99398-7A6F-46F0-BD03-931CBC580302}" type="pres">
      <dgm:prSet presAssocID="{3EC522E4-D508-4492-B410-1E9E0ADDB9BB}" presName="Name0" presStyleCnt="0">
        <dgm:presLayoutVars>
          <dgm:chMax val="7"/>
          <dgm:dir/>
          <dgm:animOne val="branch"/>
        </dgm:presLayoutVars>
      </dgm:prSet>
      <dgm:spPr/>
    </dgm:pt>
    <dgm:pt modelId="{3B2D5BF1-2297-47A9-90E1-F79B281F00AE}" type="pres">
      <dgm:prSet presAssocID="{F7F38503-7585-44CE-9B3B-9637EA7358E2}" presName="parTx1" presStyleLbl="node1" presStyleIdx="0" presStyleCnt="2"/>
      <dgm:spPr/>
    </dgm:pt>
    <dgm:pt modelId="{DD2DB226-212A-4F4D-BE31-B77368FCD92A}" type="pres">
      <dgm:prSet presAssocID="{BA74DECA-F899-4DA5-8E49-EAF2340A83A8}" presName="parTx2" presStyleLbl="node1" presStyleIdx="1" presStyleCnt="2"/>
      <dgm:spPr/>
    </dgm:pt>
  </dgm:ptLst>
  <dgm:cxnLst>
    <dgm:cxn modelId="{740060EE-6449-4D7F-9708-D17027276BFB}" srcId="{3EC522E4-D508-4492-B410-1E9E0ADDB9BB}" destId="{BA74DECA-F899-4DA5-8E49-EAF2340A83A8}" srcOrd="1" destOrd="0" parTransId="{483F4041-C3EC-4FEC-ADEE-5264E3658E34}" sibTransId="{942E9BA3-9070-4737-9478-AA03BBAC75DF}"/>
    <dgm:cxn modelId="{8BD4247B-FD10-427E-9EDD-0AB5B6326116}" type="presOf" srcId="{3EC522E4-D508-4492-B410-1E9E0ADDB9BB}" destId="{F0D99398-7A6F-46F0-BD03-931CBC580302}" srcOrd="0" destOrd="0" presId="urn:microsoft.com/office/officeart/2009/3/layout/SubStepProcess"/>
    <dgm:cxn modelId="{739577F3-13A2-411E-BD9D-48248EDE2DCD}" type="presOf" srcId="{BA74DECA-F899-4DA5-8E49-EAF2340A83A8}" destId="{DD2DB226-212A-4F4D-BE31-B77368FCD92A}" srcOrd="0" destOrd="0" presId="urn:microsoft.com/office/officeart/2009/3/layout/SubStepProcess"/>
    <dgm:cxn modelId="{A9B13AFC-F085-4C0D-9BBA-024DC10FA27F}" srcId="{3EC522E4-D508-4492-B410-1E9E0ADDB9BB}" destId="{F7F38503-7585-44CE-9B3B-9637EA7358E2}" srcOrd="0" destOrd="0" parTransId="{B9AFCDBE-81A9-4E1E-9B84-2B7DBF3CEB92}" sibTransId="{9F819F18-8532-4533-8038-266B5CF45658}"/>
    <dgm:cxn modelId="{42BB2434-C03E-4D0B-B62D-76028A0A3095}" type="presOf" srcId="{F7F38503-7585-44CE-9B3B-9637EA7358E2}" destId="{3B2D5BF1-2297-47A9-90E1-F79B281F00AE}" srcOrd="0" destOrd="0" presId="urn:microsoft.com/office/officeart/2009/3/layout/SubStepProcess"/>
    <dgm:cxn modelId="{4D223837-4466-423D-A0F9-99C0C73F2C29}" type="presParOf" srcId="{F0D99398-7A6F-46F0-BD03-931CBC580302}" destId="{3B2D5BF1-2297-47A9-90E1-F79B281F00AE}" srcOrd="0" destOrd="0" presId="urn:microsoft.com/office/officeart/2009/3/layout/SubStepProcess"/>
    <dgm:cxn modelId="{E152ED06-5E44-41BC-A979-2ED5FB9B8468}" type="presParOf" srcId="{F0D99398-7A6F-46F0-BD03-931CBC580302}" destId="{DD2DB226-212A-4F4D-BE31-B77368FCD92A}" srcOrd="1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E2B590-B782-4C26-B5EE-7274AD4CE1E5}" type="doc">
      <dgm:prSet loTypeId="urn:microsoft.com/office/officeart/2005/8/layout/vList2" loCatId="list" qsTypeId="urn:microsoft.com/office/officeart/2005/8/quickstyle/simple5" qsCatId="simple" csTypeId="urn:microsoft.com/office/officeart/2005/8/colors/accent4_2" csCatId="accent4"/>
      <dgm:spPr/>
      <dgm:t>
        <a:bodyPr/>
        <a:lstStyle/>
        <a:p>
          <a:endParaRPr lang="sk-SK"/>
        </a:p>
      </dgm:t>
    </dgm:pt>
    <dgm:pt modelId="{0E854392-B087-415A-B410-2723FECA8AF5}">
      <dgm:prSet/>
      <dgm:spPr/>
      <dgm:t>
        <a:bodyPr/>
        <a:lstStyle/>
        <a:p>
          <a:pPr rtl="0"/>
          <a:r>
            <a:rPr lang="sk-SK" smtClean="0"/>
            <a:t>Otvorený pre transparentnosť</a:t>
          </a:r>
          <a:endParaRPr lang="sk-SK"/>
        </a:p>
      </dgm:t>
    </dgm:pt>
    <dgm:pt modelId="{371DE364-D82B-4F77-8B2C-A96B405BB873}" type="parTrans" cxnId="{61CC4334-EA6B-4D1A-AE67-1A502FE76145}">
      <dgm:prSet/>
      <dgm:spPr/>
      <dgm:t>
        <a:bodyPr/>
        <a:lstStyle/>
        <a:p>
          <a:endParaRPr lang="sk-SK"/>
        </a:p>
      </dgm:t>
    </dgm:pt>
    <dgm:pt modelId="{4CD70BB5-0634-413B-BD84-85419CEA6C85}" type="sibTrans" cxnId="{61CC4334-EA6B-4D1A-AE67-1A502FE76145}">
      <dgm:prSet/>
      <dgm:spPr/>
      <dgm:t>
        <a:bodyPr/>
        <a:lstStyle/>
        <a:p>
          <a:endParaRPr lang="sk-SK"/>
        </a:p>
      </dgm:t>
    </dgm:pt>
    <dgm:pt modelId="{36EA6B6F-D8DF-4F94-8E81-EAD69D2829A1}" type="pres">
      <dgm:prSet presAssocID="{A6E2B590-B782-4C26-B5EE-7274AD4CE1E5}" presName="linear" presStyleCnt="0">
        <dgm:presLayoutVars>
          <dgm:animLvl val="lvl"/>
          <dgm:resizeHandles val="exact"/>
        </dgm:presLayoutVars>
      </dgm:prSet>
      <dgm:spPr/>
    </dgm:pt>
    <dgm:pt modelId="{A1A16304-09C0-40F5-A457-196D668C0E87}" type="pres">
      <dgm:prSet presAssocID="{0E854392-B087-415A-B410-2723FECA8AF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9AFEB5-07EA-4CBC-9CC5-63B91AFE4A5C}" type="presOf" srcId="{0E854392-B087-415A-B410-2723FECA8AF5}" destId="{A1A16304-09C0-40F5-A457-196D668C0E87}" srcOrd="0" destOrd="0" presId="urn:microsoft.com/office/officeart/2005/8/layout/vList2"/>
    <dgm:cxn modelId="{61CC4334-EA6B-4D1A-AE67-1A502FE76145}" srcId="{A6E2B590-B782-4C26-B5EE-7274AD4CE1E5}" destId="{0E854392-B087-415A-B410-2723FECA8AF5}" srcOrd="0" destOrd="0" parTransId="{371DE364-D82B-4F77-8B2C-A96B405BB873}" sibTransId="{4CD70BB5-0634-413B-BD84-85419CEA6C85}"/>
    <dgm:cxn modelId="{9AD5D086-6265-4852-AA5A-CEA015221FD6}" type="presOf" srcId="{A6E2B590-B782-4C26-B5EE-7274AD4CE1E5}" destId="{36EA6B6F-D8DF-4F94-8E81-EAD69D2829A1}" srcOrd="0" destOrd="0" presId="urn:microsoft.com/office/officeart/2005/8/layout/vList2"/>
    <dgm:cxn modelId="{A46399CB-2FD1-4AFC-9803-E2358E29D88F}" type="presParOf" srcId="{36EA6B6F-D8DF-4F94-8E81-EAD69D2829A1}" destId="{A1A16304-09C0-40F5-A457-196D668C0E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2E1247-A2BD-4D4B-830C-6986800865E1}" type="doc">
      <dgm:prSet loTypeId="urn:microsoft.com/office/officeart/2009/3/layout/SubStepProcess" loCatId="process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sk-SK"/>
        </a:p>
      </dgm:t>
    </dgm:pt>
    <dgm:pt modelId="{363B8BFF-4835-469E-9273-9748A1E3C0CF}">
      <dgm:prSet/>
      <dgm:spPr/>
      <dgm:t>
        <a:bodyPr/>
        <a:lstStyle/>
        <a:p>
          <a:pPr rtl="0"/>
          <a:r>
            <a:rPr lang="sk-SK" smtClean="0"/>
            <a:t>Barometer otvorenosti</a:t>
          </a:r>
          <a:endParaRPr lang="sk-SK"/>
        </a:p>
      </dgm:t>
    </dgm:pt>
    <dgm:pt modelId="{6C3A297F-5588-4B20-91F7-B3998AEB3EED}" type="parTrans" cxnId="{328355E7-5338-4F99-AC13-6E29381036D4}">
      <dgm:prSet/>
      <dgm:spPr/>
      <dgm:t>
        <a:bodyPr/>
        <a:lstStyle/>
        <a:p>
          <a:endParaRPr lang="sk-SK"/>
        </a:p>
      </dgm:t>
    </dgm:pt>
    <dgm:pt modelId="{077E1465-DDB8-4DC4-A5C5-A1C2DAA90247}" type="sibTrans" cxnId="{328355E7-5338-4F99-AC13-6E29381036D4}">
      <dgm:prSet/>
      <dgm:spPr/>
      <dgm:t>
        <a:bodyPr/>
        <a:lstStyle/>
        <a:p>
          <a:endParaRPr lang="sk-SK"/>
        </a:p>
      </dgm:t>
    </dgm:pt>
    <dgm:pt modelId="{D1E4E89C-AE6D-427A-B82D-A9611F3AA4AC}">
      <dgm:prSet/>
      <dgm:spPr/>
      <dgm:t>
        <a:bodyPr/>
        <a:lstStyle/>
        <a:p>
          <a:pPr rtl="0"/>
          <a:r>
            <a:rPr lang="sk-SK" smtClean="0"/>
            <a:t>Oznamovatelia korupcie</a:t>
          </a:r>
          <a:endParaRPr lang="sk-SK"/>
        </a:p>
      </dgm:t>
    </dgm:pt>
    <dgm:pt modelId="{A87619D0-E38F-4E18-9EFD-D1C65C14E3C2}" type="parTrans" cxnId="{DCC46014-15A7-4581-8E47-5C77610EF4A0}">
      <dgm:prSet/>
      <dgm:spPr/>
      <dgm:t>
        <a:bodyPr/>
        <a:lstStyle/>
        <a:p>
          <a:endParaRPr lang="sk-SK"/>
        </a:p>
      </dgm:t>
    </dgm:pt>
    <dgm:pt modelId="{2A3D45A5-3697-4BA5-BB05-E97B949846C4}" type="sibTrans" cxnId="{DCC46014-15A7-4581-8E47-5C77610EF4A0}">
      <dgm:prSet/>
      <dgm:spPr/>
      <dgm:t>
        <a:bodyPr/>
        <a:lstStyle/>
        <a:p>
          <a:endParaRPr lang="sk-SK"/>
        </a:p>
      </dgm:t>
    </dgm:pt>
    <dgm:pt modelId="{272D1B2C-E920-4BAE-9249-89E445DEC0BB}" type="pres">
      <dgm:prSet presAssocID="{9A2E1247-A2BD-4D4B-830C-6986800865E1}" presName="Name0" presStyleCnt="0">
        <dgm:presLayoutVars>
          <dgm:chMax val="7"/>
          <dgm:dir/>
          <dgm:animOne val="branch"/>
        </dgm:presLayoutVars>
      </dgm:prSet>
      <dgm:spPr/>
    </dgm:pt>
    <dgm:pt modelId="{31404629-5F94-4987-B2E7-61364B9D5707}" type="pres">
      <dgm:prSet presAssocID="{363B8BFF-4835-469E-9273-9748A1E3C0CF}" presName="parTx1" presStyleLbl="node1" presStyleIdx="0" presStyleCnt="2"/>
      <dgm:spPr/>
    </dgm:pt>
    <dgm:pt modelId="{998B0C37-28A5-4D40-808E-AB7AEF4D818C}" type="pres">
      <dgm:prSet presAssocID="{D1E4E89C-AE6D-427A-B82D-A9611F3AA4AC}" presName="parTx2" presStyleLbl="node1" presStyleIdx="1" presStyleCnt="2"/>
      <dgm:spPr/>
    </dgm:pt>
  </dgm:ptLst>
  <dgm:cxnLst>
    <dgm:cxn modelId="{4C9AD1DE-6933-4DEB-9883-2DB18A92C20B}" type="presOf" srcId="{D1E4E89C-AE6D-427A-B82D-A9611F3AA4AC}" destId="{998B0C37-28A5-4D40-808E-AB7AEF4D818C}" srcOrd="0" destOrd="0" presId="urn:microsoft.com/office/officeart/2009/3/layout/SubStepProcess"/>
    <dgm:cxn modelId="{328355E7-5338-4F99-AC13-6E29381036D4}" srcId="{9A2E1247-A2BD-4D4B-830C-6986800865E1}" destId="{363B8BFF-4835-469E-9273-9748A1E3C0CF}" srcOrd="0" destOrd="0" parTransId="{6C3A297F-5588-4B20-91F7-B3998AEB3EED}" sibTransId="{077E1465-DDB8-4DC4-A5C5-A1C2DAA90247}"/>
    <dgm:cxn modelId="{DCC46014-15A7-4581-8E47-5C77610EF4A0}" srcId="{9A2E1247-A2BD-4D4B-830C-6986800865E1}" destId="{D1E4E89C-AE6D-427A-B82D-A9611F3AA4AC}" srcOrd="1" destOrd="0" parTransId="{A87619D0-E38F-4E18-9EFD-D1C65C14E3C2}" sibTransId="{2A3D45A5-3697-4BA5-BB05-E97B949846C4}"/>
    <dgm:cxn modelId="{8B281621-6C03-4C3D-8153-C6ED5D3A96BF}" type="presOf" srcId="{363B8BFF-4835-469E-9273-9748A1E3C0CF}" destId="{31404629-5F94-4987-B2E7-61364B9D5707}" srcOrd="0" destOrd="0" presId="urn:microsoft.com/office/officeart/2009/3/layout/SubStepProcess"/>
    <dgm:cxn modelId="{F587D1ED-B16E-4E5E-85EF-D13B7BA982BD}" type="presOf" srcId="{9A2E1247-A2BD-4D4B-830C-6986800865E1}" destId="{272D1B2C-E920-4BAE-9249-89E445DEC0BB}" srcOrd="0" destOrd="0" presId="urn:microsoft.com/office/officeart/2009/3/layout/SubStepProcess"/>
    <dgm:cxn modelId="{C7988C57-1F49-41AB-B5AC-915C4FDEEB6D}" type="presParOf" srcId="{272D1B2C-E920-4BAE-9249-89E445DEC0BB}" destId="{31404629-5F94-4987-B2E7-61364B9D5707}" srcOrd="0" destOrd="0" presId="urn:microsoft.com/office/officeart/2009/3/layout/SubStepProcess"/>
    <dgm:cxn modelId="{D4271A52-B980-4A7A-BB7F-35191575BC77}" type="presParOf" srcId="{272D1B2C-E920-4BAE-9249-89E445DEC0BB}" destId="{998B0C37-28A5-4D40-808E-AB7AEF4D818C}" srcOrd="1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D51CE-8535-41FF-82D2-9D377358F94B}">
      <dsp:nvSpPr>
        <dsp:cNvPr id="0" name=""/>
        <dsp:cNvSpPr/>
      </dsp:nvSpPr>
      <dsp:spPr>
        <a:xfrm>
          <a:off x="0" y="18972"/>
          <a:ext cx="7772400" cy="1432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600" kern="1200" dirty="0" smtClean="0"/>
            <a:t>Otvorená vláda</a:t>
          </a:r>
          <a:br>
            <a:rPr lang="sk-SK" sz="3600" kern="1200" dirty="0" smtClean="0"/>
          </a:br>
          <a:r>
            <a:rPr lang="sk-SK" sz="3600" kern="1200" dirty="0" smtClean="0"/>
            <a:t>Akčný plán</a:t>
          </a:r>
          <a:endParaRPr lang="sk-SK" sz="3600" kern="1200" dirty="0"/>
        </a:p>
      </dsp:txBody>
      <dsp:txXfrm>
        <a:off x="69908" y="88880"/>
        <a:ext cx="7632584" cy="12922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025A5-73E7-4E59-ACFF-6B9C8A25548E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Portál otvorených dát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5A065-1BF7-4782-A08E-F384209D486D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8742816-F22C-4E0C-A03F-0193783CD9D3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B7572A-B538-41ED-8949-91758C3A4152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smtClean="0"/>
            <a:t>2 datasety za rezort</a:t>
          </a:r>
          <a:endParaRPr lang="sk-SK" sz="2000" kern="1200"/>
        </a:p>
      </dsp:txBody>
      <dsp:txXfrm>
        <a:off x="1507845" y="3217959"/>
        <a:ext cx="1687279" cy="1308003"/>
      </dsp:txXfrm>
    </dsp:sp>
    <dsp:sp modelId="{7823A24D-3263-4C54-89B7-C38FB11AD2CA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901104-3EBE-4584-8630-A33F24EDDE06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smtClean="0"/>
            <a:t>Zmapovanie všetkých datasetov (formátovanie, metadata, atď.)</a:t>
          </a:r>
          <a:endParaRPr lang="sk-SK" sz="2000" kern="1200"/>
        </a:p>
      </dsp:txBody>
      <dsp:txXfrm>
        <a:off x="3245815" y="2063839"/>
        <a:ext cx="1737969" cy="2462123"/>
      </dsp:txXfrm>
    </dsp:sp>
    <dsp:sp modelId="{F2029015-34BB-4508-9B24-168FA02E4437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D4165F-C2C1-4FB9-81A1-4D70872C69D3}">
      <dsp:nvSpPr>
        <dsp:cNvPr id="0" name=""/>
        <dsp:cNvSpPr/>
      </dsp:nvSpPr>
      <dsp:spPr>
        <a:xfrm>
          <a:off x="5309654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smtClean="0"/>
            <a:t>Plán ich postupného zverejňovania</a:t>
          </a:r>
          <a:endParaRPr lang="sk-SK" sz="2000" kern="1200"/>
        </a:p>
      </dsp:txBody>
      <dsp:txXfrm>
        <a:off x="5309654" y="1380418"/>
        <a:ext cx="1737969" cy="314554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DD224-0A3C-439E-AC59-2EA87E9F6476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EÚ fondy a dotácie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99F8A-329C-4AB8-8F09-CEEBE2A83D05}">
      <dsp:nvSpPr>
        <dsp:cNvPr id="0" name=""/>
        <dsp:cNvSpPr/>
      </dsp:nvSpPr>
      <dsp:spPr>
        <a:xfrm>
          <a:off x="2983309" y="0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smtClean="0"/>
            <a:t>Prehľad o poskytovaní verejných zdrojov</a:t>
          </a:r>
          <a:endParaRPr lang="sk-SK" sz="1400" kern="1200"/>
        </a:p>
      </dsp:txBody>
      <dsp:txXfrm>
        <a:off x="3549054" y="1131491"/>
        <a:ext cx="1131491" cy="1131490"/>
      </dsp:txXfrm>
    </dsp:sp>
    <dsp:sp modelId="{7C81F2F2-3F19-454A-9C47-9A435901FEB2}">
      <dsp:nvSpPr>
        <dsp:cNvPr id="0" name=""/>
        <dsp:cNvSpPr/>
      </dsp:nvSpPr>
      <dsp:spPr>
        <a:xfrm>
          <a:off x="1851818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smtClean="0"/>
            <a:t>Prepojenie s geografickým rozložením</a:t>
          </a:r>
          <a:endParaRPr lang="sk-SK" sz="1400" kern="1200"/>
        </a:p>
      </dsp:txBody>
      <dsp:txXfrm>
        <a:off x="2417563" y="3394472"/>
        <a:ext cx="1131491" cy="1131490"/>
      </dsp:txXfrm>
    </dsp:sp>
    <dsp:sp modelId="{ED9461B3-9676-4B13-B576-A02D6C664811}">
      <dsp:nvSpPr>
        <dsp:cNvPr id="0" name=""/>
        <dsp:cNvSpPr/>
      </dsp:nvSpPr>
      <dsp:spPr>
        <a:xfrm rot="10800000">
          <a:off x="2983309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smtClean="0"/>
            <a:t>Rôzne možnosti filtrácie</a:t>
          </a:r>
          <a:endParaRPr lang="sk-SK" sz="1400" kern="1200"/>
        </a:p>
      </dsp:txBody>
      <dsp:txXfrm rot="10800000">
        <a:off x="3549054" y="2262981"/>
        <a:ext cx="1131491" cy="1131490"/>
      </dsp:txXfrm>
    </dsp:sp>
    <dsp:sp modelId="{1F741435-96D1-4EBE-92DB-A0BBC03B5561}">
      <dsp:nvSpPr>
        <dsp:cNvPr id="0" name=""/>
        <dsp:cNvSpPr/>
      </dsp:nvSpPr>
      <dsp:spPr>
        <a:xfrm>
          <a:off x="4114799" y="2262981"/>
          <a:ext cx="2262981" cy="2262981"/>
        </a:xfrm>
        <a:prstGeom prst="triangl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Verejná kontrola</a:t>
          </a:r>
          <a:endParaRPr lang="sk-SK" sz="1400" kern="1200" dirty="0"/>
        </a:p>
      </dsp:txBody>
      <dsp:txXfrm>
        <a:off x="4680544" y="3394472"/>
        <a:ext cx="1131491" cy="113149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FAAD6-C3C0-4DD5-A19F-B9DFEA06E2B7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Tvorba verejných politík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7BF72-F2D6-4B14-91B2-CCD2DBEFE225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Participácia ako základný nástoj tvorby</a:t>
          </a:r>
          <a:endParaRPr lang="sk-SK" sz="2200" kern="1200"/>
        </a:p>
      </dsp:txBody>
      <dsp:txXfrm>
        <a:off x="3119088" y="531800"/>
        <a:ext cx="1991423" cy="1222010"/>
      </dsp:txXfrm>
    </dsp:sp>
    <dsp:sp modelId="{59D67404-45CC-46AE-8202-9D793D606BA3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Účasť verejnosti na legislatívnom procese</a:t>
          </a:r>
          <a:endParaRPr lang="sk-SK" sz="2200" kern="1200"/>
        </a:p>
      </dsp:txBody>
      <dsp:txXfrm>
        <a:off x="4567396" y="2455334"/>
        <a:ext cx="1629346" cy="1493567"/>
      </dsp:txXfrm>
    </dsp:sp>
    <dsp:sp modelId="{CD6D4262-D2AA-4FDB-8092-36A09AFFC074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Zapájanie verejnosti ako systémový prvok</a:t>
          </a:r>
          <a:endParaRPr lang="sk-SK" sz="2200" kern="1200"/>
        </a:p>
      </dsp:txBody>
      <dsp:txXfrm>
        <a:off x="2032857" y="2455334"/>
        <a:ext cx="1629346" cy="149356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519D8-1DAE-4A51-815D-CC8CF891ABDA}">
      <dsp:nvSpPr>
        <dsp:cNvPr id="0" name=""/>
        <dsp:cNvSpPr/>
      </dsp:nvSpPr>
      <dsp:spPr>
        <a:xfrm>
          <a:off x="0" y="79807"/>
          <a:ext cx="8229599" cy="983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100" kern="1200" smtClean="0"/>
            <a:t>Elektronická hromadná pripomienka</a:t>
          </a:r>
          <a:endParaRPr lang="sk-SK" sz="4100" kern="1200"/>
        </a:p>
      </dsp:txBody>
      <dsp:txXfrm>
        <a:off x="48005" y="127812"/>
        <a:ext cx="8133589" cy="88737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B2957-FDD3-4457-A3E9-83E301A59A9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3F410-EC81-4C3F-9C76-42C1132826D8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smtClean="0"/>
            <a:t>15,000 podpisov</a:t>
          </a:r>
          <a:endParaRPr lang="sk-SK" sz="2100" kern="1200"/>
        </a:p>
      </dsp:txBody>
      <dsp:txXfrm>
        <a:off x="80805" y="1434977"/>
        <a:ext cx="1426846" cy="1656007"/>
      </dsp:txXfrm>
    </dsp:sp>
    <dsp:sp modelId="{3C174F4F-C3D5-4CDB-9F31-92E9CC3B3C2C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smtClean="0"/>
            <a:t>30 dní</a:t>
          </a:r>
          <a:endParaRPr lang="sk-SK" sz="2100" kern="1200"/>
        </a:p>
      </dsp:txBody>
      <dsp:txXfrm>
        <a:off x="1741091" y="1434977"/>
        <a:ext cx="1426846" cy="1656007"/>
      </dsp:txXfrm>
    </dsp:sp>
    <dsp:sp modelId="{A8EA23B3-44BA-4F6D-9485-EB77FC0FE95D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smtClean="0"/>
            <a:t>Prerokuje do 30 dní</a:t>
          </a:r>
          <a:endParaRPr lang="sk-SK" sz="2100" kern="1200"/>
        </a:p>
      </dsp:txBody>
      <dsp:txXfrm>
        <a:off x="3401376" y="1434977"/>
        <a:ext cx="1426846" cy="1656007"/>
      </dsp:txXfrm>
    </dsp:sp>
    <dsp:sp modelId="{90724025-26C6-4D48-B213-EB78AE29EB2B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smtClean="0"/>
            <a:t>Náležité opatrenia do 60 dní</a:t>
          </a:r>
          <a:endParaRPr lang="sk-SK" sz="2100" kern="1200"/>
        </a:p>
      </dsp:txBody>
      <dsp:txXfrm>
        <a:off x="5061662" y="1434977"/>
        <a:ext cx="1426846" cy="1656007"/>
      </dsp:txXfrm>
    </dsp:sp>
    <dsp:sp modelId="{2F4E846A-6E32-4668-BC25-273C44018C5A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100" kern="1200" smtClean="0"/>
            <a:t>Legislatívny zámer do 6 mesiacov</a:t>
          </a:r>
          <a:endParaRPr lang="sk-SK" sz="2100" kern="1200"/>
        </a:p>
      </dsp:txBody>
      <dsp:txXfrm>
        <a:off x="6721948" y="1434977"/>
        <a:ext cx="1426846" cy="165600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7F104-9761-477B-8085-AB8B06984887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dirty="0" smtClean="0"/>
            <a:t>Barometer otvorenosti</a:t>
          </a:r>
          <a:endParaRPr lang="sk-SK" sz="4700" kern="1200" dirty="0"/>
        </a:p>
      </dsp:txBody>
      <dsp:txXfrm>
        <a:off x="55030" y="62882"/>
        <a:ext cx="8119539" cy="10172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C751A-9A82-457E-9F80-65E5489342F2}">
      <dsp:nvSpPr>
        <dsp:cNvPr id="0" name=""/>
        <dsp:cNvSpPr/>
      </dsp:nvSpPr>
      <dsp:spPr>
        <a:xfrm>
          <a:off x="2633471" y="55"/>
          <a:ext cx="2962656" cy="22077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smtClean="0"/>
            <a:t>Rada vlády pre transparentnosť a otvorené vládnutie</a:t>
          </a:r>
          <a:endParaRPr lang="sk-SK" sz="2900" kern="1200"/>
        </a:p>
      </dsp:txBody>
      <dsp:txXfrm>
        <a:off x="2741244" y="107828"/>
        <a:ext cx="2747110" cy="1992186"/>
      </dsp:txXfrm>
    </dsp:sp>
    <dsp:sp modelId="{8F447C2A-98F5-40DA-9F85-55144A04B359}">
      <dsp:nvSpPr>
        <dsp:cNvPr id="0" name=""/>
        <dsp:cNvSpPr/>
      </dsp:nvSpPr>
      <dsp:spPr>
        <a:xfrm>
          <a:off x="2633471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kern="1200" dirty="0" smtClean="0"/>
            <a:t>Barometer otvorenosti      do 6 mesiacov</a:t>
          </a:r>
          <a:endParaRPr lang="sk-SK" sz="2900" kern="1200" dirty="0"/>
        </a:p>
      </dsp:txBody>
      <dsp:txXfrm>
        <a:off x="2741244" y="2425947"/>
        <a:ext cx="2747110" cy="1992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836B1-EA69-473A-958F-FE8E5319F620}">
      <dsp:nvSpPr>
        <dsp:cNvPr id="0" name=""/>
        <dsp:cNvSpPr/>
      </dsp:nvSpPr>
      <dsp:spPr>
        <a:xfrm>
          <a:off x="760857" y="840"/>
          <a:ext cx="875459" cy="87545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25520E-63CC-4778-9EB1-A5A711909BAC}">
      <dsp:nvSpPr>
        <dsp:cNvPr id="0" name=""/>
        <dsp:cNvSpPr/>
      </dsp:nvSpPr>
      <dsp:spPr>
        <a:xfrm>
          <a:off x="1198587" y="840"/>
          <a:ext cx="4670896" cy="875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smtClean="0"/>
            <a:t>Filip Vagač</a:t>
          </a:r>
          <a:endParaRPr lang="sk-SK" sz="2800" kern="1200"/>
        </a:p>
      </dsp:txBody>
      <dsp:txXfrm>
        <a:off x="1198587" y="840"/>
        <a:ext cx="4670896" cy="875459"/>
      </dsp:txXfrm>
    </dsp:sp>
    <dsp:sp modelId="{ADF58DDF-84AD-42CB-BBD5-59AA90765E9D}">
      <dsp:nvSpPr>
        <dsp:cNvPr id="0" name=""/>
        <dsp:cNvSpPr/>
      </dsp:nvSpPr>
      <dsp:spPr>
        <a:xfrm>
          <a:off x="760857" y="876299"/>
          <a:ext cx="875459" cy="87545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F622357-06CD-4AC1-9C68-6EE5F4500C53}">
      <dsp:nvSpPr>
        <dsp:cNvPr id="0" name=""/>
        <dsp:cNvSpPr/>
      </dsp:nvSpPr>
      <dsp:spPr>
        <a:xfrm>
          <a:off x="1198587" y="876299"/>
          <a:ext cx="4670896" cy="875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smtClean="0"/>
            <a:t>Splnomocnenec pre rozvoj občianskej spoločnosti</a:t>
          </a:r>
          <a:endParaRPr lang="sk-SK" sz="2800" kern="1200"/>
        </a:p>
      </dsp:txBody>
      <dsp:txXfrm>
        <a:off x="1198587" y="876299"/>
        <a:ext cx="4670896" cy="87545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F3077-64E5-47BC-98D1-FE9AD003E74C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Oznamovatelia korupcie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619EB-CE00-4B14-A2B6-66DF9B49C478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255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Ochrana oznamovateľov</a:t>
          </a:r>
          <a:endParaRPr lang="sk-SK" sz="2200" kern="1200"/>
        </a:p>
      </dsp:txBody>
      <dsp:txXfrm rot="5400000">
        <a:off x="1005" y="905192"/>
        <a:ext cx="2611933" cy="2715577"/>
      </dsp:txXfrm>
    </dsp:sp>
    <dsp:sp modelId="{CEA27A47-DB5F-4025-BBCF-5C7B4BF46C34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255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Zákonná úprava</a:t>
          </a:r>
          <a:endParaRPr lang="sk-SK" sz="2200" kern="1200"/>
        </a:p>
      </dsp:txBody>
      <dsp:txXfrm rot="5400000">
        <a:off x="2808833" y="905192"/>
        <a:ext cx="2611933" cy="2715577"/>
      </dsp:txXfrm>
    </dsp:sp>
    <dsp:sp modelId="{ABB0D023-3A39-47F6-BE0C-8213CA84BC80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255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Zabrániť netransparentnému nakladaniu verejných zdrojov</a:t>
          </a:r>
          <a:endParaRPr lang="sk-SK" sz="2200" kern="1200"/>
        </a:p>
      </dsp:txBody>
      <dsp:txXfrm rot="5400000">
        <a:off x="5616662" y="905192"/>
        <a:ext cx="2611933" cy="271557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D9EC3-4D2B-4D46-98F8-EFADFCBBD4DB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Ďalšie kroky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078E3-B4ED-409F-9B97-ED05BA37F2A8}">
      <dsp:nvSpPr>
        <dsp:cNvPr id="0" name=""/>
        <dsp:cNvSpPr/>
      </dsp:nvSpPr>
      <dsp:spPr>
        <a:xfrm>
          <a:off x="2411" y="1675497"/>
          <a:ext cx="2937420" cy="117496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Plán na jeden rok</a:t>
          </a:r>
          <a:endParaRPr lang="sk-SK" sz="2200" kern="1200"/>
        </a:p>
      </dsp:txBody>
      <dsp:txXfrm>
        <a:off x="589895" y="1675497"/>
        <a:ext cx="1762452" cy="1174968"/>
      </dsp:txXfrm>
    </dsp:sp>
    <dsp:sp modelId="{CDC78C7D-4843-4499-A7D0-32B216C56061}">
      <dsp:nvSpPr>
        <dsp:cNvPr id="0" name=""/>
        <dsp:cNvSpPr/>
      </dsp:nvSpPr>
      <dsp:spPr>
        <a:xfrm>
          <a:off x="2646089" y="1675497"/>
          <a:ext cx="2937420" cy="117496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Vyhodnotenie </a:t>
          </a:r>
          <a:endParaRPr lang="sk-SK" sz="2200" kern="1200"/>
        </a:p>
      </dsp:txBody>
      <dsp:txXfrm>
        <a:off x="3233573" y="1675497"/>
        <a:ext cx="1762452" cy="1174968"/>
      </dsp:txXfrm>
    </dsp:sp>
    <dsp:sp modelId="{5A7B39BD-1EC4-4B15-B923-154F6A2342B8}">
      <dsp:nvSpPr>
        <dsp:cNvPr id="0" name=""/>
        <dsp:cNvSpPr/>
      </dsp:nvSpPr>
      <dsp:spPr>
        <a:xfrm>
          <a:off x="5289768" y="1675497"/>
          <a:ext cx="2937420" cy="117496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200" kern="1200" smtClean="0"/>
            <a:t>Návrh nového plánu</a:t>
          </a:r>
          <a:endParaRPr lang="sk-SK" sz="2200" kern="1200"/>
        </a:p>
      </dsp:txBody>
      <dsp:txXfrm>
        <a:off x="5877252" y="1675497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3353B-729C-4E7D-A061-870204A706B3}">
      <dsp:nvSpPr>
        <dsp:cNvPr id="0" name=""/>
        <dsp:cNvSpPr/>
      </dsp:nvSpPr>
      <dsp:spPr>
        <a:xfrm>
          <a:off x="3038387" y="0"/>
          <a:ext cx="2980706" cy="29811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9D77A7-775B-4EF9-9C85-095A81B1A85C}">
      <dsp:nvSpPr>
        <dsp:cNvPr id="0" name=""/>
        <dsp:cNvSpPr/>
      </dsp:nvSpPr>
      <dsp:spPr>
        <a:xfrm>
          <a:off x="3697221" y="1076289"/>
          <a:ext cx="1656321" cy="82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smtClean="0"/>
            <a:t>Otvorené informácie</a:t>
          </a:r>
          <a:endParaRPr lang="sk-SK" sz="1900" kern="1200"/>
        </a:p>
      </dsp:txBody>
      <dsp:txXfrm>
        <a:off x="3697221" y="1076289"/>
        <a:ext cx="1656321" cy="827962"/>
      </dsp:txXfrm>
    </dsp:sp>
    <dsp:sp modelId="{0CC34ECD-F46A-4B05-82AF-E939CD6A6AC4}">
      <dsp:nvSpPr>
        <dsp:cNvPr id="0" name=""/>
        <dsp:cNvSpPr/>
      </dsp:nvSpPr>
      <dsp:spPr>
        <a:xfrm>
          <a:off x="2210506" y="1712897"/>
          <a:ext cx="2980706" cy="298116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573744-3699-46E3-BAB4-168E73017810}">
      <dsp:nvSpPr>
        <dsp:cNvPr id="0" name=""/>
        <dsp:cNvSpPr/>
      </dsp:nvSpPr>
      <dsp:spPr>
        <a:xfrm>
          <a:off x="2872699" y="2799094"/>
          <a:ext cx="1656321" cy="82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smtClean="0"/>
            <a:t>Otvorený dialóg</a:t>
          </a:r>
          <a:endParaRPr lang="sk-SK" sz="1900" kern="1200"/>
        </a:p>
      </dsp:txBody>
      <dsp:txXfrm>
        <a:off x="2872699" y="2799094"/>
        <a:ext cx="1656321" cy="827962"/>
      </dsp:txXfrm>
    </dsp:sp>
    <dsp:sp modelId="{9EC2C4FB-D5F9-456A-9877-C600B24EB0ED}">
      <dsp:nvSpPr>
        <dsp:cNvPr id="0" name=""/>
        <dsp:cNvSpPr/>
      </dsp:nvSpPr>
      <dsp:spPr>
        <a:xfrm>
          <a:off x="3250535" y="3630772"/>
          <a:ext cx="2560888" cy="256191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6DD760-99E4-4FA0-B066-15272A240BE0}">
      <dsp:nvSpPr>
        <dsp:cNvPr id="0" name=""/>
        <dsp:cNvSpPr/>
      </dsp:nvSpPr>
      <dsp:spPr>
        <a:xfrm>
          <a:off x="3701139" y="4524377"/>
          <a:ext cx="1656321" cy="827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 smtClean="0"/>
            <a:t>Otvorený pre transparentnosť</a:t>
          </a:r>
          <a:endParaRPr lang="sk-SK" sz="1900" kern="1200"/>
        </a:p>
      </dsp:txBody>
      <dsp:txXfrm>
        <a:off x="3701139" y="4524377"/>
        <a:ext cx="1656321" cy="8279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8BA8B-875E-4D9C-8901-B36870D9C458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Otvorené informácie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D3D28-4FD3-4E06-B3E2-68CC665CED5D}">
      <dsp:nvSpPr>
        <dsp:cNvPr id="0" name=""/>
        <dsp:cNvSpPr/>
      </dsp:nvSpPr>
      <dsp:spPr>
        <a:xfrm>
          <a:off x="0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500" kern="1200" smtClean="0"/>
            <a:t>Portál otvorených dát</a:t>
          </a:r>
          <a:endParaRPr lang="sk-SK" sz="4500" kern="1200"/>
        </a:p>
      </dsp:txBody>
      <dsp:txXfrm>
        <a:off x="602598" y="808179"/>
        <a:ext cx="2909603" cy="2909603"/>
      </dsp:txXfrm>
    </dsp:sp>
    <dsp:sp modelId="{97A14C67-56B0-4FE2-92C0-D690B57BB958}">
      <dsp:nvSpPr>
        <dsp:cNvPr id="0" name=""/>
        <dsp:cNvSpPr/>
      </dsp:nvSpPr>
      <dsp:spPr>
        <a:xfrm>
          <a:off x="4114799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500" kern="1200" smtClean="0"/>
            <a:t>Webová aplikácia pre fondy EÚ a dotácie</a:t>
          </a:r>
          <a:endParaRPr lang="sk-SK" sz="4500" kern="1200"/>
        </a:p>
      </dsp:txBody>
      <dsp:txXfrm>
        <a:off x="4717397" y="808179"/>
        <a:ext cx="2909603" cy="2909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89A30-1F48-47E9-A05B-C78925A93BB2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Otvorený dialóg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D5BF1-2297-47A9-90E1-F79B281F00AE}">
      <dsp:nvSpPr>
        <dsp:cNvPr id="0" name=""/>
        <dsp:cNvSpPr/>
      </dsp:nvSpPr>
      <dsp:spPr>
        <a:xfrm>
          <a:off x="0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600" kern="1200" smtClean="0"/>
            <a:t>Tvorba verejných politík</a:t>
          </a:r>
          <a:endParaRPr lang="sk-SK" sz="4600" kern="1200"/>
        </a:p>
      </dsp:txBody>
      <dsp:txXfrm>
        <a:off x="602598" y="808179"/>
        <a:ext cx="2909603" cy="2909603"/>
      </dsp:txXfrm>
    </dsp:sp>
    <dsp:sp modelId="{DD2DB226-212A-4F4D-BE31-B77368FCD92A}">
      <dsp:nvSpPr>
        <dsp:cNvPr id="0" name=""/>
        <dsp:cNvSpPr/>
      </dsp:nvSpPr>
      <dsp:spPr>
        <a:xfrm>
          <a:off x="4114799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600" kern="1200" smtClean="0"/>
            <a:t>Elektronická hromadná žiadosť</a:t>
          </a:r>
          <a:endParaRPr lang="sk-SK" sz="4600" kern="1200"/>
        </a:p>
      </dsp:txBody>
      <dsp:txXfrm>
        <a:off x="4717397" y="808179"/>
        <a:ext cx="2909603" cy="2909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16304-09C0-40F5-A457-196D668C0E87}">
      <dsp:nvSpPr>
        <dsp:cNvPr id="0" name=""/>
        <dsp:cNvSpPr/>
      </dsp:nvSpPr>
      <dsp:spPr>
        <a:xfrm>
          <a:off x="0" y="7852"/>
          <a:ext cx="8229599" cy="112729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smtClean="0"/>
            <a:t>Otvorený pre transparentnosť</a:t>
          </a:r>
          <a:endParaRPr lang="sk-SK" sz="4700" kern="1200"/>
        </a:p>
      </dsp:txBody>
      <dsp:txXfrm>
        <a:off x="55030" y="62882"/>
        <a:ext cx="8119539" cy="10172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04629-5F94-4987-B2E7-61364B9D5707}">
      <dsp:nvSpPr>
        <dsp:cNvPr id="0" name=""/>
        <dsp:cNvSpPr/>
      </dsp:nvSpPr>
      <dsp:spPr>
        <a:xfrm>
          <a:off x="0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700" kern="1200" smtClean="0"/>
            <a:t>Barometer otvorenosti</a:t>
          </a:r>
          <a:endParaRPr lang="sk-SK" sz="3700" kern="1200"/>
        </a:p>
      </dsp:txBody>
      <dsp:txXfrm>
        <a:off x="602598" y="808179"/>
        <a:ext cx="2909603" cy="2909603"/>
      </dsp:txXfrm>
    </dsp:sp>
    <dsp:sp modelId="{998B0C37-28A5-4D40-808E-AB7AEF4D818C}">
      <dsp:nvSpPr>
        <dsp:cNvPr id="0" name=""/>
        <dsp:cNvSpPr/>
      </dsp:nvSpPr>
      <dsp:spPr>
        <a:xfrm>
          <a:off x="4114799" y="205581"/>
          <a:ext cx="4114799" cy="41147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700" kern="1200" smtClean="0"/>
            <a:t>Oznamovatelia korupcie</a:t>
          </a:r>
          <a:endParaRPr lang="sk-SK" sz="3700" kern="1200"/>
        </a:p>
      </dsp:txBody>
      <dsp:txXfrm>
        <a:off x="4717397" y="808179"/>
        <a:ext cx="2909603" cy="2909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351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708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184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803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551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7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758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421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48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907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120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F0F4-7FAD-4F46-8C9B-6C8A134A665C}" type="datetimeFigureOut">
              <a:rPr lang="sk-SK" smtClean="0"/>
              <a:t>4. 3. 2012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620E-326A-41CD-8942-2947BA930C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569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64904954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8856402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7473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83136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0987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9603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8668874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9002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6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2532271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668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206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125641"/>
              </p:ext>
            </p:extLst>
          </p:nvPr>
        </p:nvGraphicFramePr>
        <p:xfrm>
          <a:off x="457200" y="332656"/>
          <a:ext cx="82296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363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8951324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4750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970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535680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3542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221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0173723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556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50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511064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4427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63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3995883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9849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327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97636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56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479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1844308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2277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7089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156</Words>
  <Application>Microsoft Office PowerPoint</Application>
  <PresentationFormat>Prezentácia na obrazovke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Vagač Filip</dc:creator>
  <cp:lastModifiedBy>Vagač Filip</cp:lastModifiedBy>
  <cp:revision>10</cp:revision>
  <dcterms:created xsi:type="dcterms:W3CDTF">2012-03-04T20:35:45Z</dcterms:created>
  <dcterms:modified xsi:type="dcterms:W3CDTF">2012-03-04T23:49:42Z</dcterms:modified>
</cp:coreProperties>
</file>