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60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83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8" autoAdjust="0"/>
    <p:restoredTop sz="94614" autoAdjust="0"/>
  </p:normalViewPr>
  <p:slideViewPr>
    <p:cSldViewPr snapToGrid="0" snapToObjects="1">
      <p:cViewPr>
        <p:scale>
          <a:sx n="90" d="100"/>
          <a:sy n="90" d="100"/>
        </p:scale>
        <p:origin x="-456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D63CB-665A-364E-A5DC-68E24156460F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C8784-081C-C24E-B61C-8661EC1962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66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F94EC-F492-464E-8E0B-5BBB6F6AE3CE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D2451-8346-6649-A998-81E6ED84D1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331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Nadpis prezentaci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30757" y="545025"/>
            <a:ext cx="7772400" cy="744562"/>
          </a:xfrm>
        </p:spPr>
        <p:txBody>
          <a:bodyPr tIns="0" anchor="t">
            <a:normAutofit/>
          </a:bodyPr>
          <a:lstStyle>
            <a:lvl1pPr algn="l"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30757" y="1179827"/>
            <a:ext cx="6400800" cy="717442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8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 Nadpis prezentacie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11547" y="2560448"/>
            <a:ext cx="8136531" cy="744562"/>
          </a:xfrm>
        </p:spPr>
        <p:txBody>
          <a:bodyPr tIns="0" anchor="t">
            <a:normAutofit/>
          </a:bodyPr>
          <a:lstStyle>
            <a:lvl1pPr algn="ctr"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11547" y="3313932"/>
            <a:ext cx="8136531" cy="717442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18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 Nadpis prezentacie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567" y="6100792"/>
            <a:ext cx="2133600" cy="365125"/>
          </a:xfrm>
        </p:spPr>
        <p:txBody>
          <a:bodyPr/>
          <a:lstStyle/>
          <a:p>
            <a:fld id="{0000ED59-3459-4E45-8462-2F190E401650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00792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11547" y="2560448"/>
            <a:ext cx="8136531" cy="744562"/>
          </a:xfrm>
        </p:spPr>
        <p:txBody>
          <a:bodyPr tIns="0" anchor="t">
            <a:normAutofit/>
          </a:bodyPr>
          <a:lstStyle>
            <a:lvl1pPr algn="ctr"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511547" y="3313932"/>
            <a:ext cx="8136531" cy="717442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52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. Nadpis a obsah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01620"/>
            <a:ext cx="8229600" cy="106951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 b="0" baseline="0">
                <a:solidFill>
                  <a:srgbClr val="5083A5"/>
                </a:solidFill>
                <a:latin typeface="Calibri"/>
                <a:cs typeface="Calibri"/>
              </a:defRPr>
            </a:lvl1pPr>
          </a:lstStyle>
          <a:p>
            <a:r>
              <a:rPr lang="en-US" altLang="ko-KR" dirty="0" smtClean="0"/>
              <a:t>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134"/>
            <a:ext cx="8229600" cy="46064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sk-SK" altLang="ko-KR" smtClean="0"/>
              <a:t>Upravte štýl predlohy textu.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073033"/>
            <a:ext cx="8229600" cy="3979412"/>
          </a:xfrm>
          <a:prstGeom prst="rect">
            <a:avLst/>
          </a:prstGeom>
        </p:spPr>
        <p:txBody>
          <a:bodyPr lIns="396000" anchor="t">
            <a:normAutofit/>
          </a:bodyPr>
          <a:lstStyle>
            <a:lvl1pPr marL="0" indent="0" algn="just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sk-SK" altLang="ko-KR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677368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. Nadpis a odrazk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5083A5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>
            <a:lvl1pPr marL="342900" indent="-342900">
              <a:buFont typeface="Arial"/>
              <a:buChar char="•"/>
              <a:defRPr sz="3200"/>
            </a:lvl1pPr>
            <a:lvl2pPr marL="742950" indent="-285750">
              <a:buFont typeface="Arial"/>
              <a:buChar char="•"/>
              <a:defRPr sz="2400"/>
            </a:lvl2pPr>
            <a:lvl3pPr>
              <a:defRPr sz="1800"/>
            </a:lvl3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</p:txBody>
      </p:sp>
    </p:spTree>
    <p:extLst>
      <p:ext uri="{BB962C8B-B14F-4D97-AF65-F5344CB8AC3E}">
        <p14:creationId xmlns:p14="http://schemas.microsoft.com/office/powerpoint/2010/main" val="173831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. Obrazok s popisom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9709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7"/>
            <a:ext cx="5486400" cy="966337"/>
          </a:xfrm>
        </p:spPr>
        <p:txBody>
          <a:bodyPr>
            <a:normAutofit/>
          </a:bodyPr>
          <a:lstStyle>
            <a:lvl1pPr marL="0" indent="0" algn="just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9096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71346-FBA0-C849-B845-EFC70EDE9F45}" type="datetime1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020-F9D4-4B47-89FC-83B8E15DED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62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0" r:id="rId4"/>
    <p:sldLayoutId id="2147483650" r:id="rId5"/>
    <p:sldLayoutId id="2147483657" r:id="rId6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Open Governmet Week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47" y="3379438"/>
            <a:ext cx="8136531" cy="726364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rgbClr val="5083A5"/>
                </a:solidFill>
              </a:rPr>
              <a:t>Otvorená justícia</a:t>
            </a:r>
            <a:endParaRPr lang="en-US" sz="3600" b="1" dirty="0">
              <a:solidFill>
                <a:srgbClr val="5083A5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11547" y="4350545"/>
            <a:ext cx="8136531" cy="726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2400" dirty="0" smtClean="0"/>
              <a:t>Bratislava 18.10.2016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730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Program dňa </a:t>
            </a:r>
            <a:r>
              <a:rPr lang="sk-SK" sz="3200" b="1" dirty="0" smtClean="0"/>
              <a:t>18.10.2016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19271" y="1371134"/>
            <a:ext cx="8719930" cy="4681311"/>
          </a:xfrm>
        </p:spPr>
        <p:txBody>
          <a:bodyPr>
            <a:normAutofit/>
          </a:bodyPr>
          <a:lstStyle/>
          <a:p>
            <a:pPr algn="l"/>
            <a:r>
              <a:rPr lang="sk-SK" sz="2600" dirty="0" smtClean="0"/>
              <a:t>0</a:t>
            </a:r>
            <a:r>
              <a:rPr lang="en-US" sz="2600" dirty="0" smtClean="0"/>
              <a:t>8:30 </a:t>
            </a:r>
            <a:r>
              <a:rPr lang="en-US" sz="2600" dirty="0"/>
              <a:t>– </a:t>
            </a:r>
            <a:r>
              <a:rPr lang="sk-SK" sz="2600" dirty="0" smtClean="0"/>
              <a:t>0</a:t>
            </a:r>
            <a:r>
              <a:rPr lang="en-US" sz="2600" dirty="0" smtClean="0"/>
              <a:t>9:0</a:t>
            </a:r>
            <a:r>
              <a:rPr lang="sk-SK" sz="2600" dirty="0" smtClean="0"/>
              <a:t>0 R</a:t>
            </a:r>
            <a:r>
              <a:rPr lang="sk-SK" sz="2800" dirty="0" smtClean="0"/>
              <a:t>egistrácia účastníkov</a:t>
            </a:r>
          </a:p>
          <a:p>
            <a:pPr algn="l"/>
            <a:r>
              <a:rPr lang="sk-SK" sz="2600" dirty="0" smtClean="0"/>
              <a:t>09:00 – 09:30 </a:t>
            </a:r>
            <a:r>
              <a:rPr lang="sk-SK" sz="2800" b="1" dirty="0" smtClean="0">
                <a:solidFill>
                  <a:srgbClr val="5083A5"/>
                </a:solidFill>
              </a:rPr>
              <a:t>Otvorenie</a:t>
            </a:r>
          </a:p>
          <a:p>
            <a:pPr algn="l"/>
            <a:r>
              <a:rPr lang="sk-SK" sz="2600" dirty="0"/>
              <a:t>0</a:t>
            </a:r>
            <a:r>
              <a:rPr lang="sk-SK" sz="2600" dirty="0" smtClean="0"/>
              <a:t>9:30 – 11:00</a:t>
            </a:r>
            <a:r>
              <a:rPr lang="sk-SK" sz="2800" baseline="0" dirty="0" smtClean="0"/>
              <a:t> </a:t>
            </a:r>
            <a:r>
              <a:rPr lang="sk-SK" sz="2800" b="1" dirty="0" smtClean="0">
                <a:solidFill>
                  <a:srgbClr val="5083A5"/>
                </a:solidFill>
              </a:rPr>
              <a:t>Panelová diskusia</a:t>
            </a:r>
          </a:p>
          <a:p>
            <a:pPr algn="l"/>
            <a:r>
              <a:rPr lang="sk-SK" sz="2600" dirty="0" smtClean="0"/>
              <a:t>11:00 – 11:15 P</a:t>
            </a:r>
            <a:r>
              <a:rPr lang="sk-SK" sz="2800" dirty="0" smtClean="0"/>
              <a:t>restávka</a:t>
            </a:r>
          </a:p>
          <a:p>
            <a:pPr algn="l"/>
            <a:r>
              <a:rPr lang="sk-SK" sz="2600" dirty="0" smtClean="0"/>
              <a:t>11:15 – 12:00</a:t>
            </a:r>
            <a:r>
              <a:rPr lang="sk-SK" sz="2800" baseline="0" dirty="0" smtClean="0"/>
              <a:t> </a:t>
            </a:r>
            <a:r>
              <a:rPr lang="sk-SK" sz="2800" b="1" dirty="0" smtClean="0">
                <a:solidFill>
                  <a:srgbClr val="5083A5"/>
                </a:solidFill>
              </a:rPr>
              <a:t>Od záväzku k akcii</a:t>
            </a:r>
          </a:p>
          <a:p>
            <a:pPr algn="l"/>
            <a:r>
              <a:rPr lang="sk-SK" sz="2600" dirty="0" smtClean="0"/>
              <a:t>12:00 – 12:30 </a:t>
            </a:r>
            <a:r>
              <a:rPr lang="sk-SK" sz="2800" b="1" dirty="0" smtClean="0">
                <a:solidFill>
                  <a:srgbClr val="5083A5"/>
                </a:solidFill>
              </a:rPr>
              <a:t>Galéria </a:t>
            </a:r>
            <a:r>
              <a:rPr lang="sk-SK" sz="2800" b="1" dirty="0">
                <a:solidFill>
                  <a:srgbClr val="5083A5"/>
                </a:solidFill>
              </a:rPr>
              <a:t>príkladov</a:t>
            </a:r>
            <a:endParaRPr lang="sk-SK" sz="2800" dirty="0" smtClean="0"/>
          </a:p>
          <a:p>
            <a:pPr algn="l"/>
            <a:r>
              <a:rPr lang="sk-SK" sz="2600" dirty="0" smtClean="0"/>
              <a:t>12:30 – 13:30 P</a:t>
            </a:r>
            <a:r>
              <a:rPr lang="sk-SK" sz="2800" dirty="0" smtClean="0"/>
              <a:t>restávka</a:t>
            </a:r>
          </a:p>
          <a:p>
            <a:pPr algn="l"/>
            <a:r>
              <a:rPr lang="sk-SK" sz="2600" dirty="0" smtClean="0"/>
              <a:t>13:30 – 15:00</a:t>
            </a:r>
            <a:r>
              <a:rPr lang="sk-SK" sz="2800" baseline="0" dirty="0" smtClean="0"/>
              <a:t> </a:t>
            </a:r>
            <a:r>
              <a:rPr lang="sk-SK" sz="2800" b="1" dirty="0" err="1" smtClean="0">
                <a:solidFill>
                  <a:srgbClr val="5083A5"/>
                </a:solidFill>
              </a:rPr>
              <a:t>World</a:t>
            </a:r>
            <a:r>
              <a:rPr lang="sk-SK" sz="2800" b="1" dirty="0" smtClean="0">
                <a:solidFill>
                  <a:srgbClr val="5083A5"/>
                </a:solidFill>
              </a:rPr>
              <a:t> </a:t>
            </a:r>
            <a:r>
              <a:rPr lang="sk-SK" sz="2800" b="1" dirty="0" err="1" smtClean="0">
                <a:solidFill>
                  <a:srgbClr val="5083A5"/>
                </a:solidFill>
              </a:rPr>
              <a:t>Café</a:t>
            </a:r>
            <a:endParaRPr lang="sk-SK" sz="2800" b="1" dirty="0">
              <a:solidFill>
                <a:srgbClr val="5083A5"/>
              </a:solidFill>
            </a:endParaRPr>
          </a:p>
          <a:p>
            <a:pPr algn="l"/>
            <a:r>
              <a:rPr lang="sk-SK" sz="2800" b="1" dirty="0" smtClean="0">
                <a:solidFill>
                  <a:srgbClr val="5083A5"/>
                </a:solidFill>
              </a:rPr>
              <a:t>             </a:t>
            </a:r>
            <a:r>
              <a:rPr lang="sk-SK" sz="2600" dirty="0" smtClean="0"/>
              <a:t>15:00</a:t>
            </a:r>
            <a:r>
              <a:rPr lang="sk-SK" sz="2800" baseline="0" dirty="0" smtClean="0"/>
              <a:t> </a:t>
            </a:r>
            <a:r>
              <a:rPr lang="sk-SK" sz="2800" dirty="0" smtClean="0"/>
              <a:t>Záver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09:00 </a:t>
            </a:r>
            <a:r>
              <a:rPr lang="sk-SK" sz="3200" dirty="0"/>
              <a:t>– </a:t>
            </a:r>
            <a:r>
              <a:rPr lang="sk-SK" sz="3200" dirty="0" smtClean="0"/>
              <a:t>09:30	</a:t>
            </a:r>
            <a:br>
              <a:rPr lang="sk-SK" sz="3200" dirty="0" smtClean="0"/>
            </a:br>
            <a:r>
              <a:rPr lang="sk-SK" sz="3600" b="1" dirty="0" smtClean="0"/>
              <a:t>Otvorenie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400" dirty="0"/>
              <a:t>•	</a:t>
            </a:r>
            <a:r>
              <a:rPr lang="sk-SK" sz="3400" b="1" dirty="0" smtClean="0"/>
              <a:t>Privítanie</a:t>
            </a:r>
          </a:p>
          <a:p>
            <a:pPr marL="0" indent="0">
              <a:buNone/>
            </a:pPr>
            <a:r>
              <a:rPr lang="sk-SK" sz="3000" b="1" dirty="0" smtClean="0"/>
              <a:t>Martin Giertl</a:t>
            </a:r>
            <a:r>
              <a:rPr lang="sk-SK" sz="3000" i="1" dirty="0" smtClean="0"/>
              <a:t>, splnomocnenec vlády SR pre rozvoj občianskej spoločnosti</a:t>
            </a:r>
          </a:p>
          <a:p>
            <a:pPr marL="0" indent="0">
              <a:buNone/>
            </a:pPr>
            <a:r>
              <a:rPr lang="sk-SK" sz="3400" dirty="0" smtClean="0"/>
              <a:t>•	</a:t>
            </a:r>
            <a:r>
              <a:rPr lang="sk-SK" sz="3400" b="1" dirty="0" smtClean="0"/>
              <a:t>Ciele workshopu</a:t>
            </a:r>
          </a:p>
          <a:p>
            <a:pPr marL="0" indent="0">
              <a:buNone/>
            </a:pPr>
            <a:r>
              <a:rPr lang="sk-SK" sz="3000" b="1" dirty="0" smtClean="0"/>
              <a:t>Bystrík Antalík</a:t>
            </a:r>
            <a:r>
              <a:rPr lang="sk-SK" sz="3000" i="1" dirty="0" smtClean="0"/>
              <a:t>, Úrad splnomocnenca vlády SR pre rozvoj občianskej spoločnosti</a:t>
            </a:r>
          </a:p>
          <a:p>
            <a:pPr marL="0" indent="0">
              <a:buNone/>
            </a:pPr>
            <a:r>
              <a:rPr lang="sk-SK" sz="3400" dirty="0" smtClean="0"/>
              <a:t>•	</a:t>
            </a:r>
            <a:r>
              <a:rPr lang="sk-SK" sz="3400" b="1" dirty="0" smtClean="0"/>
              <a:t>Predstavenie účastníkov a program </a:t>
            </a:r>
            <a:r>
              <a:rPr lang="sk-SK" sz="3400" b="1" dirty="0" err="1" smtClean="0"/>
              <a:t>workshopu</a:t>
            </a:r>
            <a:endParaRPr lang="sk-SK" sz="3400" b="1" dirty="0" smtClean="0"/>
          </a:p>
          <a:p>
            <a:pPr marL="0" indent="0">
              <a:buNone/>
            </a:pPr>
            <a:r>
              <a:rPr lang="sk-SK" sz="3000" b="1" dirty="0" smtClean="0"/>
              <a:t>Karolína Miková</a:t>
            </a:r>
            <a:r>
              <a:rPr lang="sk-SK" sz="3000" i="1" dirty="0" smtClean="0"/>
              <a:t>, moderátorka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6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09:30 </a:t>
            </a:r>
            <a:r>
              <a:rPr lang="sk-SK" sz="3200" dirty="0"/>
              <a:t>– </a:t>
            </a:r>
            <a:r>
              <a:rPr lang="sk-SK" sz="3200" dirty="0" smtClean="0"/>
              <a:t>11:00</a:t>
            </a:r>
            <a:r>
              <a:rPr lang="sk-SK" sz="3200" b="1" dirty="0"/>
              <a:t>	</a:t>
            </a:r>
            <a:r>
              <a:rPr lang="sk-SK" sz="3200" b="1" dirty="0" smtClean="0"/>
              <a:t/>
            </a:r>
            <a:br>
              <a:rPr lang="sk-SK" sz="3200" b="1" dirty="0" smtClean="0"/>
            </a:br>
            <a:r>
              <a:rPr lang="sk-SK" sz="3600" b="1" dirty="0" smtClean="0"/>
              <a:t>Panelová diskusia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83026"/>
            <a:ext cx="8229600" cy="4443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3400" b="1" dirty="0"/>
              <a:t>Význam reforiem v justícii a ich priebeh</a:t>
            </a:r>
            <a:endParaRPr lang="sk-SK" sz="3400" b="1" dirty="0" smtClean="0"/>
          </a:p>
          <a:p>
            <a:r>
              <a:rPr lang="sk-SK" sz="3000" b="1" dirty="0" smtClean="0"/>
              <a:t>Mária </a:t>
            </a:r>
            <a:r>
              <a:rPr lang="sk-SK" sz="3000" b="1" dirty="0"/>
              <a:t>Kolíková</a:t>
            </a:r>
            <a:r>
              <a:rPr lang="sk-SK" sz="3000" i="1" dirty="0"/>
              <a:t>, štátna tajomníčka </a:t>
            </a:r>
            <a:r>
              <a:rPr lang="sk-SK" sz="3000" i="1" dirty="0" smtClean="0"/>
              <a:t>Ministerstva </a:t>
            </a:r>
            <a:r>
              <a:rPr lang="sk-SK" sz="3000" i="1" dirty="0"/>
              <a:t>spravodlivosti </a:t>
            </a:r>
            <a:r>
              <a:rPr lang="sk-SK" sz="3000" i="1" dirty="0" smtClean="0"/>
              <a:t>Slovenskej republiky</a:t>
            </a:r>
            <a:r>
              <a:rPr lang="sk-SK" sz="3000" b="1" dirty="0" smtClean="0"/>
              <a:t> </a:t>
            </a:r>
          </a:p>
          <a:p>
            <a:r>
              <a:rPr lang="sk-SK" sz="3000" b="1" dirty="0"/>
              <a:t>Jozef </a:t>
            </a:r>
            <a:r>
              <a:rPr lang="sk-SK" sz="3000" b="1" dirty="0" err="1"/>
              <a:t>Szabó</a:t>
            </a:r>
            <a:r>
              <a:rPr lang="sk-SK" sz="3000" dirty="0"/>
              <a:t>,</a:t>
            </a:r>
            <a:r>
              <a:rPr lang="sk-SK" sz="3000" i="1" dirty="0"/>
              <a:t> námestník Generálneho prokurátora Slovenskej republiky </a:t>
            </a:r>
            <a:endParaRPr lang="sk-SK" sz="3000" i="1" dirty="0" smtClean="0"/>
          </a:p>
          <a:p>
            <a:r>
              <a:rPr lang="sk-SK" sz="3000" b="1" dirty="0" smtClean="0"/>
              <a:t>Dušan </a:t>
            </a:r>
            <a:r>
              <a:rPr lang="sk-SK" sz="3000" b="1" dirty="0" err="1" smtClean="0"/>
              <a:t>Čimo</a:t>
            </a:r>
            <a:r>
              <a:rPr lang="sk-SK" sz="3000" i="1" dirty="0" smtClean="0"/>
              <a:t>, OZ Sudcovia „Za otvorenú justíciu“</a:t>
            </a:r>
          </a:p>
          <a:p>
            <a:r>
              <a:rPr lang="sk-SK" sz="3000" b="1" dirty="0" smtClean="0"/>
              <a:t>Zuzana </a:t>
            </a:r>
            <a:r>
              <a:rPr lang="sk-SK" sz="3000" b="1" dirty="0" err="1"/>
              <a:t>Čaputová</a:t>
            </a:r>
            <a:r>
              <a:rPr lang="sk-SK" sz="3000" i="1" dirty="0"/>
              <a:t>, </a:t>
            </a:r>
            <a:r>
              <a:rPr lang="sk-SK" sz="3000" i="1" dirty="0" smtClean="0"/>
              <a:t>OZ </a:t>
            </a:r>
            <a:r>
              <a:rPr lang="sk-SK" sz="3000" i="1" dirty="0" err="1" smtClean="0"/>
              <a:t>Via</a:t>
            </a:r>
            <a:r>
              <a:rPr lang="sk-SK" sz="3000" i="1" dirty="0" smtClean="0"/>
              <a:t> </a:t>
            </a:r>
            <a:r>
              <a:rPr lang="sk-SK" sz="3000" i="1" dirty="0" err="1" smtClean="0"/>
              <a:t>Iuris</a:t>
            </a:r>
            <a:endParaRPr lang="sk-SK" sz="3000" i="1" dirty="0" smtClean="0"/>
          </a:p>
        </p:txBody>
      </p:sp>
    </p:spTree>
    <p:extLst>
      <p:ext uri="{BB962C8B-B14F-4D97-AF65-F5344CB8AC3E}">
        <p14:creationId xmlns:p14="http://schemas.microsoft.com/office/powerpoint/2010/main" val="11472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2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sk-SK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sk-SK" sz="3200" dirty="0" smtClean="0">
                <a:solidFill>
                  <a:schemeClr val="accent5">
                    <a:lumMod val="75000"/>
                  </a:schemeClr>
                </a:solidFill>
              </a:rPr>
              <a:t>11:15 </a:t>
            </a:r>
            <a:r>
              <a:rPr lang="sk-SK" sz="3200" dirty="0">
                <a:solidFill>
                  <a:schemeClr val="accent5">
                    <a:lumMod val="75000"/>
                  </a:schemeClr>
                </a:solidFill>
              </a:rPr>
              <a:t>– </a:t>
            </a:r>
            <a:r>
              <a:rPr lang="sk-SK" sz="3200" dirty="0" smtClean="0">
                <a:solidFill>
                  <a:schemeClr val="accent5">
                    <a:lumMod val="75000"/>
                  </a:schemeClr>
                </a:solidFill>
              </a:rPr>
              <a:t>12:00</a:t>
            </a:r>
            <a:br>
              <a:rPr lang="sk-SK" sz="32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sk-SK" sz="3600" b="1" dirty="0"/>
              <a:t>Galéria príkladov</a:t>
            </a:r>
            <a:r>
              <a:rPr lang="sk-SK" sz="3200" b="1" dirty="0"/>
              <a:t/>
            </a:r>
            <a:br>
              <a:rPr lang="sk-SK" sz="3200" b="1" dirty="0"/>
            </a:b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3511825"/>
          </a:xfrm>
        </p:spPr>
        <p:txBody>
          <a:bodyPr anchor="ctr">
            <a:normAutofit/>
          </a:bodyPr>
          <a:lstStyle/>
          <a:p>
            <a:r>
              <a:rPr lang="sk-SK" sz="3400" b="1" dirty="0" err="1" smtClean="0"/>
              <a:t>Slov-Lex</a:t>
            </a:r>
            <a:endParaRPr lang="sk-SK" sz="3400" b="1" dirty="0"/>
          </a:p>
          <a:p>
            <a:pPr marL="0" indent="0">
              <a:buNone/>
            </a:pPr>
            <a:r>
              <a:rPr lang="sk-SK" sz="3000" b="1" dirty="0" smtClean="0"/>
              <a:t>Miloš </a:t>
            </a:r>
            <a:r>
              <a:rPr lang="sk-SK" sz="3000" b="1" dirty="0" err="1" smtClean="0"/>
              <a:t>Matúšek</a:t>
            </a:r>
            <a:r>
              <a:rPr lang="sk-SK" sz="3000" dirty="0" smtClean="0"/>
              <a:t>, </a:t>
            </a:r>
            <a:r>
              <a:rPr lang="sk-SK" sz="3000" i="1" dirty="0"/>
              <a:t>riaditeľ odboru </a:t>
            </a:r>
            <a:r>
              <a:rPr lang="sk-SK" sz="3000" i="1" dirty="0" err="1"/>
              <a:t>Slov-Lex</a:t>
            </a:r>
            <a:r>
              <a:rPr lang="sk-SK" sz="3000" i="1" dirty="0"/>
              <a:t>, Ministerstva spravodlivosti Slovenskej republiky</a:t>
            </a:r>
            <a:r>
              <a:rPr lang="sk-SK" i="1" dirty="0"/>
              <a:t> </a:t>
            </a:r>
            <a:endParaRPr lang="sk-SK" i="1" dirty="0" smtClean="0"/>
          </a:p>
          <a:p>
            <a:r>
              <a:rPr lang="sk-SK" sz="3400" b="1" dirty="0" smtClean="0"/>
              <a:t>Otvorené súdy</a:t>
            </a:r>
          </a:p>
          <a:p>
            <a:pPr marL="0" indent="0">
              <a:buNone/>
            </a:pPr>
            <a:r>
              <a:rPr lang="sk-SK" sz="3000" b="1" dirty="0" smtClean="0"/>
              <a:t>Samuel </a:t>
            </a:r>
            <a:r>
              <a:rPr lang="sk-SK" sz="3000" b="1" dirty="0"/>
              <a:t>Spáč</a:t>
            </a:r>
            <a:r>
              <a:rPr lang="sk-SK" sz="3000" dirty="0"/>
              <a:t>/</a:t>
            </a:r>
            <a:r>
              <a:rPr lang="sk-SK" sz="3000" b="1" dirty="0"/>
              <a:t>Matej </a:t>
            </a:r>
            <a:r>
              <a:rPr lang="sk-SK" sz="3000" b="1" dirty="0" err="1"/>
              <a:t>Šimalčík</a:t>
            </a:r>
            <a:r>
              <a:rPr lang="sk-SK" sz="3000" dirty="0"/>
              <a:t>, </a:t>
            </a:r>
            <a:r>
              <a:rPr lang="sk-SK" sz="3000" i="1" dirty="0" err="1"/>
              <a:t>Transparency</a:t>
            </a:r>
            <a:r>
              <a:rPr lang="sk-SK" sz="3000" i="1" dirty="0"/>
              <a:t> </a:t>
            </a:r>
            <a:r>
              <a:rPr lang="sk-SK" sz="3000" i="1" dirty="0" err="1"/>
              <a:t>International</a:t>
            </a:r>
            <a:r>
              <a:rPr lang="sk-SK" sz="3000" i="1" dirty="0"/>
              <a:t> Slovensko</a:t>
            </a:r>
            <a:endParaRPr lang="sk-SK" sz="3000" dirty="0" smtClean="0"/>
          </a:p>
        </p:txBody>
      </p:sp>
    </p:spTree>
    <p:extLst>
      <p:ext uri="{BB962C8B-B14F-4D97-AF65-F5344CB8AC3E}">
        <p14:creationId xmlns:p14="http://schemas.microsoft.com/office/powerpoint/2010/main" val="15047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12:00 </a:t>
            </a:r>
            <a:r>
              <a:rPr lang="sk-SK" sz="3200" dirty="0"/>
              <a:t>– </a:t>
            </a:r>
            <a:r>
              <a:rPr lang="sk-SK" sz="3200" dirty="0" smtClean="0"/>
              <a:t>12:30</a:t>
            </a:r>
            <a:r>
              <a:rPr lang="sk-SK" sz="3200" dirty="0"/>
              <a:t>	</a:t>
            </a: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600" b="1" dirty="0">
                <a:ea typeface="Calibri"/>
                <a:cs typeface="Times New Roman"/>
              </a:rPr>
              <a:t>Od záväzku k akcii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62986"/>
            <a:ext cx="8229600" cy="4563177"/>
          </a:xfrm>
        </p:spPr>
        <p:txBody>
          <a:bodyPr anchor="ctr">
            <a:normAutofit/>
          </a:bodyPr>
          <a:lstStyle/>
          <a:p>
            <a:r>
              <a:rPr lang="sk-SK" sz="3400" b="1" dirty="0"/>
              <a:t>Predstavenie Akčného plánu Iniciatívy pre otvorené vládnutie v </a:t>
            </a:r>
            <a:r>
              <a:rPr lang="sk-SK" sz="3400" b="1" dirty="0" smtClean="0"/>
              <a:t>Slovenskej republike </a:t>
            </a:r>
            <a:r>
              <a:rPr lang="sk-SK" sz="3400" b="1" dirty="0"/>
              <a:t>na roky 2016 – </a:t>
            </a:r>
            <a:r>
              <a:rPr lang="sk-SK" sz="3400" b="1" dirty="0" smtClean="0"/>
              <a:t>2019.</a:t>
            </a:r>
          </a:p>
          <a:p>
            <a:pPr marL="0" indent="0">
              <a:buNone/>
            </a:pPr>
            <a:r>
              <a:rPr lang="sk-SK" sz="3000" b="1" dirty="0" smtClean="0"/>
              <a:t>Bystrík Antalík, </a:t>
            </a:r>
            <a:r>
              <a:rPr lang="sk-SK" sz="3000" i="1" dirty="0"/>
              <a:t>Úrad splnomocnenca vlády SR pre rozvoj občianskej spoločnosti</a:t>
            </a:r>
            <a:endParaRPr lang="sk-SK" sz="3000" dirty="0"/>
          </a:p>
        </p:txBody>
      </p:sp>
    </p:spTree>
    <p:extLst>
      <p:ext uri="{BB962C8B-B14F-4D97-AF65-F5344CB8AC3E}">
        <p14:creationId xmlns:p14="http://schemas.microsoft.com/office/powerpoint/2010/main" val="9298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13:00 </a:t>
            </a:r>
            <a:r>
              <a:rPr lang="sk-SK" sz="3200" dirty="0"/>
              <a:t>– </a:t>
            </a:r>
            <a:r>
              <a:rPr lang="sk-SK" sz="3200" dirty="0" smtClean="0"/>
              <a:t>15:00</a:t>
            </a:r>
            <a:r>
              <a:rPr lang="sk-SK" sz="3200" dirty="0"/>
              <a:t>	</a:t>
            </a:r>
            <a:r>
              <a:rPr lang="sk-SK" sz="3200" dirty="0" smtClean="0"/>
              <a:t/>
            </a:r>
            <a:br>
              <a:rPr lang="sk-SK" sz="3200" dirty="0" smtClean="0"/>
            </a:br>
            <a:r>
              <a:rPr lang="sk-SK" sz="3600" b="1" dirty="0" err="1" smtClean="0"/>
              <a:t>World</a:t>
            </a:r>
            <a:r>
              <a:rPr lang="sk-SK" sz="3600" b="1" dirty="0" smtClean="0"/>
              <a:t> </a:t>
            </a:r>
            <a:r>
              <a:rPr lang="sk-SK" sz="3600" b="1" dirty="0" err="1" smtClean="0"/>
              <a:t>Café</a:t>
            </a:r>
            <a:endParaRPr lang="sk-SK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2353"/>
            <a:ext cx="8229600" cy="4573810"/>
          </a:xfrm>
        </p:spPr>
        <p:txBody>
          <a:bodyPr anchor="ctr">
            <a:normAutofit/>
          </a:bodyPr>
          <a:lstStyle/>
          <a:p>
            <a:pPr lvl="0"/>
            <a:r>
              <a:rPr lang="sk-SK" sz="3400" b="1" dirty="0" smtClean="0"/>
              <a:t>Diskusia o záväzkoch Iniciatívy pre otvorené vládnutie na roky 2016 – 2019</a:t>
            </a:r>
            <a:endParaRPr lang="sk-SK" sz="3400" dirty="0"/>
          </a:p>
        </p:txBody>
      </p:sp>
    </p:spTree>
    <p:extLst>
      <p:ext uri="{BB962C8B-B14F-4D97-AF65-F5344CB8AC3E}">
        <p14:creationId xmlns:p14="http://schemas.microsoft.com/office/powerpoint/2010/main" val="169283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47" y="3145701"/>
            <a:ext cx="8136531" cy="744562"/>
          </a:xfrm>
        </p:spPr>
        <p:txBody>
          <a:bodyPr>
            <a:normAutofit/>
          </a:bodyPr>
          <a:lstStyle/>
          <a:p>
            <a:r>
              <a:rPr lang="sk-SK" sz="3200" dirty="0" smtClean="0"/>
              <a:t>Ďakujeme </a:t>
            </a:r>
            <a:r>
              <a:rPr lang="sk-SK" sz="3200" smtClean="0"/>
              <a:t>za </a:t>
            </a:r>
            <a:r>
              <a:rPr lang="sk-SK" sz="3200" smtClean="0"/>
              <a:t>pozornosť.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47" y="3899185"/>
            <a:ext cx="8136531" cy="71744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enGovWeek_prezentacia 2016-10-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40442194E81441B202D6BF47FB1073" ma:contentTypeVersion="0" ma:contentTypeDescription="Umožňuje vytvoriť nový dokument." ma:contentTypeScope="" ma:versionID="c52dbdecfee6270b5fcc5f30c56cc7c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c03bc20b3b442f8046c3eea305e142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601498-0F12-4511-A570-8F68498BCF97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D9EE37D-F4EE-4E71-9006-03C62319FA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CAA68B-4C53-4400-987D-6C54B0FF9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OpenGovWeek_prezentacia 2016-10-19</Template>
  <TotalTime>603</TotalTime>
  <Words>143</Words>
  <Application>Microsoft Office PowerPoint</Application>
  <PresentationFormat>Prezentácia na obrazovke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OpenGovWeek_prezentacia 2016-10-19</vt:lpstr>
      <vt:lpstr>Open Governmet Week</vt:lpstr>
      <vt:lpstr>Program dňa 18.10.2016</vt:lpstr>
      <vt:lpstr>09:00 – 09:30  Otvorenie</vt:lpstr>
      <vt:lpstr>09:30 – 11:00  Panelová diskusia</vt:lpstr>
      <vt:lpstr> 11:15 – 12:00 Galéria príkladov </vt:lpstr>
      <vt:lpstr>12:00 – 12:30  Od záväzku k akcii</vt:lpstr>
      <vt:lpstr>13:00 – 15:00  World Café</vt:lpstr>
      <vt:lpstr>Ďakujeme za pozornosť.</vt:lpstr>
    </vt:vector>
  </TitlesOfParts>
  <Company>MVSR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Governmet Week</dc:title>
  <dc:creator>Skarlet Ondrejčáková</dc:creator>
  <cp:lastModifiedBy>Bystrík Antalík</cp:lastModifiedBy>
  <cp:revision>13</cp:revision>
  <dcterms:created xsi:type="dcterms:W3CDTF">2016-10-07T07:38:52Z</dcterms:created>
  <dcterms:modified xsi:type="dcterms:W3CDTF">2016-10-11T14:50:53Z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0x0101008240442194E81441B202D6BF47FB1073</vt:lpwstr>
  </property>
</Properties>
</file>